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7"/>
  </p:notesMasterIdLst>
  <p:sldIdLst>
    <p:sldId id="4739" r:id="rId3"/>
    <p:sldId id="284" r:id="rId4"/>
    <p:sldId id="4743" r:id="rId5"/>
    <p:sldId id="261" r:id="rId6"/>
    <p:sldId id="290" r:id="rId7"/>
    <p:sldId id="285" r:id="rId8"/>
    <p:sldId id="291" r:id="rId9"/>
    <p:sldId id="295" r:id="rId10"/>
    <p:sldId id="294" r:id="rId11"/>
    <p:sldId id="296" r:id="rId12"/>
    <p:sldId id="4746" r:id="rId13"/>
    <p:sldId id="286" r:id="rId14"/>
    <p:sldId id="4744" r:id="rId15"/>
    <p:sldId id="4740" r:id="rId16"/>
    <p:sldId id="260" r:id="rId17"/>
    <p:sldId id="4741" r:id="rId18"/>
    <p:sldId id="4734" r:id="rId19"/>
    <p:sldId id="4735" r:id="rId20"/>
    <p:sldId id="4742" r:id="rId21"/>
    <p:sldId id="4747" r:id="rId22"/>
    <p:sldId id="4745" r:id="rId23"/>
    <p:sldId id="4749" r:id="rId24"/>
    <p:sldId id="4750" r:id="rId25"/>
    <p:sldId id="4751"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330164-37DA-4995-90CD-CB88F30F376A}" v="251" dt="2026-03-23T19:22:27.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Bergström" userId="14847199-6b18-44fb-b630-adfd4132aab4" providerId="ADAL" clId="{7D7DBE4D-51FC-409B-A511-3C70AA6BCB47}"/>
    <pc:docChg chg="custSel addSld delSld modSld sldOrd">
      <pc:chgData name="Anna Bergström" userId="14847199-6b18-44fb-b630-adfd4132aab4" providerId="ADAL" clId="{7D7DBE4D-51FC-409B-A511-3C70AA6BCB47}" dt="2026-03-23T19:22:27.063" v="1742" actId="20577"/>
      <pc:docMkLst>
        <pc:docMk/>
      </pc:docMkLst>
      <pc:sldChg chg="modSp mod">
        <pc:chgData name="Anna Bergström" userId="14847199-6b18-44fb-b630-adfd4132aab4" providerId="ADAL" clId="{7D7DBE4D-51FC-409B-A511-3C70AA6BCB47}" dt="2026-03-23T19:21:09.051" v="1703" actId="20577"/>
        <pc:sldMkLst>
          <pc:docMk/>
          <pc:sldMk cId="3413222580" sldId="260"/>
        </pc:sldMkLst>
        <pc:spChg chg="mod">
          <ac:chgData name="Anna Bergström" userId="14847199-6b18-44fb-b630-adfd4132aab4" providerId="ADAL" clId="{7D7DBE4D-51FC-409B-A511-3C70AA6BCB47}" dt="2026-03-23T19:21:09.051" v="1703" actId="20577"/>
          <ac:spMkLst>
            <pc:docMk/>
            <pc:sldMk cId="3413222580" sldId="260"/>
            <ac:spMk id="3" creationId="{309D0594-CEF1-C4F5-A8A4-0AB45BD98C22}"/>
          </ac:spMkLst>
        </pc:spChg>
      </pc:sldChg>
      <pc:sldChg chg="modSp mod">
        <pc:chgData name="Anna Bergström" userId="14847199-6b18-44fb-b630-adfd4132aab4" providerId="ADAL" clId="{7D7DBE4D-51FC-409B-A511-3C70AA6BCB47}" dt="2026-03-11T13:13:25.529" v="1471" actId="20577"/>
        <pc:sldMkLst>
          <pc:docMk/>
          <pc:sldMk cId="2644991977" sldId="261"/>
        </pc:sldMkLst>
        <pc:spChg chg="mod">
          <ac:chgData name="Anna Bergström" userId="14847199-6b18-44fb-b630-adfd4132aab4" providerId="ADAL" clId="{7D7DBE4D-51FC-409B-A511-3C70AA6BCB47}" dt="2026-03-11T13:13:25.529" v="1471" actId="20577"/>
          <ac:spMkLst>
            <pc:docMk/>
            <pc:sldMk cId="2644991977" sldId="261"/>
            <ac:spMk id="3" creationId="{B0AFE5B9-D9F4-E61F-955D-860BFF7A70F3}"/>
          </ac:spMkLst>
        </pc:spChg>
      </pc:sldChg>
      <pc:sldChg chg="modSp mod">
        <pc:chgData name="Anna Bergström" userId="14847199-6b18-44fb-b630-adfd4132aab4" providerId="ADAL" clId="{7D7DBE4D-51FC-409B-A511-3C70AA6BCB47}" dt="2026-03-11T15:01:09.988" v="1591" actId="732"/>
        <pc:sldMkLst>
          <pc:docMk/>
          <pc:sldMk cId="2120904950" sldId="284"/>
        </pc:sldMkLst>
        <pc:picChg chg="mod modCrop">
          <ac:chgData name="Anna Bergström" userId="14847199-6b18-44fb-b630-adfd4132aab4" providerId="ADAL" clId="{7D7DBE4D-51FC-409B-A511-3C70AA6BCB47}" dt="2026-03-11T15:01:09.988" v="1591" actId="732"/>
          <ac:picMkLst>
            <pc:docMk/>
            <pc:sldMk cId="2120904950" sldId="284"/>
            <ac:picMk id="4" creationId="{A0FA2EE9-7396-C278-CE05-37CF00AA1E85}"/>
          </ac:picMkLst>
        </pc:picChg>
      </pc:sldChg>
      <pc:sldChg chg="modSp mod">
        <pc:chgData name="Anna Bergström" userId="14847199-6b18-44fb-b630-adfd4132aab4" providerId="ADAL" clId="{7D7DBE4D-51FC-409B-A511-3C70AA6BCB47}" dt="2026-03-10T18:49:18.107" v="497" actId="20577"/>
        <pc:sldMkLst>
          <pc:docMk/>
          <pc:sldMk cId="4292215923" sldId="291"/>
        </pc:sldMkLst>
        <pc:spChg chg="mod">
          <ac:chgData name="Anna Bergström" userId="14847199-6b18-44fb-b630-adfd4132aab4" providerId="ADAL" clId="{7D7DBE4D-51FC-409B-A511-3C70AA6BCB47}" dt="2026-03-10T18:49:18.107" v="497" actId="20577"/>
          <ac:spMkLst>
            <pc:docMk/>
            <pc:sldMk cId="4292215923" sldId="291"/>
            <ac:spMk id="6" creationId="{AFB7B1BB-32BE-4403-1D04-6DEE9CDFE77E}"/>
          </ac:spMkLst>
        </pc:spChg>
      </pc:sldChg>
      <pc:sldChg chg="modSp mod">
        <pc:chgData name="Anna Bergström" userId="14847199-6b18-44fb-b630-adfd4132aab4" providerId="ADAL" clId="{7D7DBE4D-51FC-409B-A511-3C70AA6BCB47}" dt="2026-03-10T18:41:19.050" v="406" actId="20577"/>
        <pc:sldMkLst>
          <pc:docMk/>
          <pc:sldMk cId="2353151742" sldId="294"/>
        </pc:sldMkLst>
        <pc:spChg chg="mod">
          <ac:chgData name="Anna Bergström" userId="14847199-6b18-44fb-b630-adfd4132aab4" providerId="ADAL" clId="{7D7DBE4D-51FC-409B-A511-3C70AA6BCB47}" dt="2026-03-10T18:41:19.050" v="406" actId="20577"/>
          <ac:spMkLst>
            <pc:docMk/>
            <pc:sldMk cId="2353151742" sldId="294"/>
            <ac:spMk id="2" creationId="{0A7C5559-EC01-D4F1-0A2A-844B2B31592F}"/>
          </ac:spMkLst>
        </pc:spChg>
      </pc:sldChg>
      <pc:sldChg chg="modSp mod">
        <pc:chgData name="Anna Bergström" userId="14847199-6b18-44fb-b630-adfd4132aab4" providerId="ADAL" clId="{7D7DBE4D-51FC-409B-A511-3C70AA6BCB47}" dt="2026-03-10T18:41:26.563" v="413" actId="20577"/>
        <pc:sldMkLst>
          <pc:docMk/>
          <pc:sldMk cId="437385273" sldId="296"/>
        </pc:sldMkLst>
        <pc:spChg chg="mod">
          <ac:chgData name="Anna Bergström" userId="14847199-6b18-44fb-b630-adfd4132aab4" providerId="ADAL" clId="{7D7DBE4D-51FC-409B-A511-3C70AA6BCB47}" dt="2026-03-10T18:41:26.563" v="413" actId="20577"/>
          <ac:spMkLst>
            <pc:docMk/>
            <pc:sldMk cId="437385273" sldId="296"/>
            <ac:spMk id="2" creationId="{87172DF9-7A4B-F6A2-6A8C-5A90943C1A80}"/>
          </ac:spMkLst>
        </pc:spChg>
      </pc:sldChg>
      <pc:sldChg chg="modSp del mod modShow">
        <pc:chgData name="Anna Bergström" userId="14847199-6b18-44fb-b630-adfd4132aab4" providerId="ADAL" clId="{7D7DBE4D-51FC-409B-A511-3C70AA6BCB47}" dt="2026-03-23T19:20:37.824" v="1694" actId="2696"/>
        <pc:sldMkLst>
          <pc:docMk/>
          <pc:sldMk cId="2110403874" sldId="297"/>
        </pc:sldMkLst>
      </pc:sldChg>
      <pc:sldChg chg="ord">
        <pc:chgData name="Anna Bergström" userId="14847199-6b18-44fb-b630-adfd4132aab4" providerId="ADAL" clId="{7D7DBE4D-51FC-409B-A511-3C70AA6BCB47}" dt="2026-03-10T19:26:59.427" v="1468"/>
        <pc:sldMkLst>
          <pc:docMk/>
          <pc:sldMk cId="699733763" sldId="4734"/>
        </pc:sldMkLst>
      </pc:sldChg>
      <pc:sldChg chg="modSp mod">
        <pc:chgData name="Anna Bergström" userId="14847199-6b18-44fb-b630-adfd4132aab4" providerId="ADAL" clId="{7D7DBE4D-51FC-409B-A511-3C70AA6BCB47}" dt="2026-03-10T18:44:43.454" v="444" actId="20577"/>
        <pc:sldMkLst>
          <pc:docMk/>
          <pc:sldMk cId="866037439" sldId="4735"/>
        </pc:sldMkLst>
        <pc:spChg chg="mod">
          <ac:chgData name="Anna Bergström" userId="14847199-6b18-44fb-b630-adfd4132aab4" providerId="ADAL" clId="{7D7DBE4D-51FC-409B-A511-3C70AA6BCB47}" dt="2026-03-10T18:44:43.454" v="444" actId="20577"/>
          <ac:spMkLst>
            <pc:docMk/>
            <pc:sldMk cId="866037439" sldId="4735"/>
            <ac:spMk id="7" creationId="{856FD8B8-0714-2F26-2CAE-9412C5EBE813}"/>
          </ac:spMkLst>
        </pc:spChg>
      </pc:sldChg>
      <pc:sldChg chg="modSp ord modAnim">
        <pc:chgData name="Anna Bergström" userId="14847199-6b18-44fb-b630-adfd4132aab4" providerId="ADAL" clId="{7D7DBE4D-51FC-409B-A511-3C70AA6BCB47}" dt="2026-03-11T15:02:37.682" v="1693" actId="20577"/>
        <pc:sldMkLst>
          <pc:docMk/>
          <pc:sldMk cId="468741729" sldId="4741"/>
        </pc:sldMkLst>
        <pc:spChg chg="mod">
          <ac:chgData name="Anna Bergström" userId="14847199-6b18-44fb-b630-adfd4132aab4" providerId="ADAL" clId="{7D7DBE4D-51FC-409B-A511-3C70AA6BCB47}" dt="2026-03-11T15:02:37.682" v="1693" actId="20577"/>
          <ac:spMkLst>
            <pc:docMk/>
            <pc:sldMk cId="468741729" sldId="4741"/>
            <ac:spMk id="3" creationId="{309D0594-CEF1-C4F5-A8A4-0AB45BD98C22}"/>
          </ac:spMkLst>
        </pc:spChg>
      </pc:sldChg>
      <pc:sldChg chg="modSp mod">
        <pc:chgData name="Anna Bergström" userId="14847199-6b18-44fb-b630-adfd4132aab4" providerId="ADAL" clId="{7D7DBE4D-51FC-409B-A511-3C70AA6BCB47}" dt="2026-03-11T13:16:11.051" v="1589" actId="20577"/>
        <pc:sldMkLst>
          <pc:docMk/>
          <pc:sldMk cId="2841126723" sldId="4742"/>
        </pc:sldMkLst>
        <pc:spChg chg="mod">
          <ac:chgData name="Anna Bergström" userId="14847199-6b18-44fb-b630-adfd4132aab4" providerId="ADAL" clId="{7D7DBE4D-51FC-409B-A511-3C70AA6BCB47}" dt="2026-03-11T13:16:11.051" v="1589" actId="20577"/>
          <ac:spMkLst>
            <pc:docMk/>
            <pc:sldMk cId="2841126723" sldId="4742"/>
            <ac:spMk id="3" creationId="{1569CA97-E3AB-2A0F-021E-F5DF701B891C}"/>
          </ac:spMkLst>
        </pc:spChg>
      </pc:sldChg>
      <pc:sldChg chg="modSp mod">
        <pc:chgData name="Anna Bergström" userId="14847199-6b18-44fb-b630-adfd4132aab4" providerId="ADAL" clId="{7D7DBE4D-51FC-409B-A511-3C70AA6BCB47}" dt="2026-03-10T18:28:12.982" v="37" actId="115"/>
        <pc:sldMkLst>
          <pc:docMk/>
          <pc:sldMk cId="3114592003" sldId="4743"/>
        </pc:sldMkLst>
        <pc:spChg chg="mod">
          <ac:chgData name="Anna Bergström" userId="14847199-6b18-44fb-b630-adfd4132aab4" providerId="ADAL" clId="{7D7DBE4D-51FC-409B-A511-3C70AA6BCB47}" dt="2026-03-10T18:28:12.982" v="37" actId="115"/>
          <ac:spMkLst>
            <pc:docMk/>
            <pc:sldMk cId="3114592003" sldId="4743"/>
            <ac:spMk id="3" creationId="{B0AFE5B9-D9F4-E61F-955D-860BFF7A70F3}"/>
          </ac:spMkLst>
        </pc:spChg>
      </pc:sldChg>
      <pc:sldChg chg="modSp add mod ord">
        <pc:chgData name="Anna Bergström" userId="14847199-6b18-44fb-b630-adfd4132aab4" providerId="ADAL" clId="{7D7DBE4D-51FC-409B-A511-3C70AA6BCB47}" dt="2026-03-10T18:43:41.718" v="424" actId="20577"/>
        <pc:sldMkLst>
          <pc:docMk/>
          <pc:sldMk cId="2569137777" sldId="4744"/>
        </pc:sldMkLst>
        <pc:spChg chg="mod">
          <ac:chgData name="Anna Bergström" userId="14847199-6b18-44fb-b630-adfd4132aab4" providerId="ADAL" clId="{7D7DBE4D-51FC-409B-A511-3C70AA6BCB47}" dt="2026-03-10T18:41:59.702" v="423" actId="20577"/>
          <ac:spMkLst>
            <pc:docMk/>
            <pc:sldMk cId="2569137777" sldId="4744"/>
            <ac:spMk id="2" creationId="{3225692C-FFF7-7030-6160-9E13B7E0A327}"/>
          </ac:spMkLst>
        </pc:spChg>
        <pc:spChg chg="mod">
          <ac:chgData name="Anna Bergström" userId="14847199-6b18-44fb-b630-adfd4132aab4" providerId="ADAL" clId="{7D7DBE4D-51FC-409B-A511-3C70AA6BCB47}" dt="2026-03-10T18:43:41.718" v="424" actId="20577"/>
          <ac:spMkLst>
            <pc:docMk/>
            <pc:sldMk cId="2569137777" sldId="4744"/>
            <ac:spMk id="3" creationId="{6F09DECC-5540-B24C-4D55-21166CF34EBC}"/>
          </ac:spMkLst>
        </pc:spChg>
      </pc:sldChg>
      <pc:sldChg chg="modSp add mod ord">
        <pc:chgData name="Anna Bergström" userId="14847199-6b18-44fb-b630-adfd4132aab4" providerId="ADAL" clId="{7D7DBE4D-51FC-409B-A511-3C70AA6BCB47}" dt="2026-03-10T19:18:58.521" v="997" actId="20577"/>
        <pc:sldMkLst>
          <pc:docMk/>
          <pc:sldMk cId="1270396340" sldId="4745"/>
        </pc:sldMkLst>
        <pc:spChg chg="mod">
          <ac:chgData name="Anna Bergström" userId="14847199-6b18-44fb-b630-adfd4132aab4" providerId="ADAL" clId="{7D7DBE4D-51FC-409B-A511-3C70AA6BCB47}" dt="2026-03-10T19:18:58.521" v="997" actId="20577"/>
          <ac:spMkLst>
            <pc:docMk/>
            <pc:sldMk cId="1270396340" sldId="4745"/>
            <ac:spMk id="3" creationId="{98D3869C-5D72-FFC7-33C0-F27F8829834B}"/>
          </ac:spMkLst>
        </pc:spChg>
      </pc:sldChg>
      <pc:sldChg chg="modSp add mod ord">
        <pc:chgData name="Anna Bergström" userId="14847199-6b18-44fb-b630-adfd4132aab4" providerId="ADAL" clId="{7D7DBE4D-51FC-409B-A511-3C70AA6BCB47}" dt="2026-03-10T18:58:08.531" v="542" actId="255"/>
        <pc:sldMkLst>
          <pc:docMk/>
          <pc:sldMk cId="2330443768" sldId="4746"/>
        </pc:sldMkLst>
        <pc:spChg chg="mod">
          <ac:chgData name="Anna Bergström" userId="14847199-6b18-44fb-b630-adfd4132aab4" providerId="ADAL" clId="{7D7DBE4D-51FC-409B-A511-3C70AA6BCB47}" dt="2026-03-10T18:58:08.531" v="542" actId="255"/>
          <ac:spMkLst>
            <pc:docMk/>
            <pc:sldMk cId="2330443768" sldId="4746"/>
            <ac:spMk id="2" creationId="{527DCDDF-0BF7-2E09-86D5-B7976970FF59}"/>
          </ac:spMkLst>
        </pc:spChg>
      </pc:sldChg>
      <pc:sldChg chg="addSp modSp new mod ord modClrScheme chgLayout">
        <pc:chgData name="Anna Bergström" userId="14847199-6b18-44fb-b630-adfd4132aab4" providerId="ADAL" clId="{7D7DBE4D-51FC-409B-A511-3C70AA6BCB47}" dt="2026-03-10T19:26:36.698" v="1462"/>
        <pc:sldMkLst>
          <pc:docMk/>
          <pc:sldMk cId="693709168" sldId="4747"/>
        </pc:sldMkLst>
        <pc:spChg chg="mod">
          <ac:chgData name="Anna Bergström" userId="14847199-6b18-44fb-b630-adfd4132aab4" providerId="ADAL" clId="{7D7DBE4D-51FC-409B-A511-3C70AA6BCB47}" dt="2026-03-10T19:15:54.988" v="925" actId="20577"/>
          <ac:spMkLst>
            <pc:docMk/>
            <pc:sldMk cId="693709168" sldId="4747"/>
            <ac:spMk id="2" creationId="{0289475D-F9C2-16BD-622E-2386C1E03ED9}"/>
          </ac:spMkLst>
        </pc:spChg>
        <pc:spChg chg="mod">
          <ac:chgData name="Anna Bergström" userId="14847199-6b18-44fb-b630-adfd4132aab4" providerId="ADAL" clId="{7D7DBE4D-51FC-409B-A511-3C70AA6BCB47}" dt="2026-03-10T19:16:09.537" v="947" actId="20577"/>
          <ac:spMkLst>
            <pc:docMk/>
            <pc:sldMk cId="693709168" sldId="4747"/>
            <ac:spMk id="3" creationId="{45F7D82D-E9E6-F695-FA94-26D0FD252B25}"/>
          </ac:spMkLst>
        </pc:spChg>
        <pc:picChg chg="add mod">
          <ac:chgData name="Anna Bergström" userId="14847199-6b18-44fb-b630-adfd4132aab4" providerId="ADAL" clId="{7D7DBE4D-51FC-409B-A511-3C70AA6BCB47}" dt="2026-03-10T19:08:22.259" v="563" actId="26606"/>
          <ac:picMkLst>
            <pc:docMk/>
            <pc:sldMk cId="693709168" sldId="4747"/>
            <ac:picMk id="5" creationId="{4D408ED0-71AF-954D-9E84-3BCC59BA3BA9}"/>
          </ac:picMkLst>
        </pc:picChg>
      </pc:sldChg>
      <pc:sldChg chg="modSp add mod ord">
        <pc:chgData name="Anna Bergström" userId="14847199-6b18-44fb-b630-adfd4132aab4" providerId="ADAL" clId="{7D7DBE4D-51FC-409B-A511-3C70AA6BCB47}" dt="2026-03-10T19:20:49.118" v="1030" actId="20577"/>
        <pc:sldMkLst>
          <pc:docMk/>
          <pc:sldMk cId="2462051403" sldId="4749"/>
        </pc:sldMkLst>
        <pc:spChg chg="mod">
          <ac:chgData name="Anna Bergström" userId="14847199-6b18-44fb-b630-adfd4132aab4" providerId="ADAL" clId="{7D7DBE4D-51FC-409B-A511-3C70AA6BCB47}" dt="2026-03-10T19:20:49.118" v="1030" actId="20577"/>
          <ac:spMkLst>
            <pc:docMk/>
            <pc:sldMk cId="2462051403" sldId="4749"/>
            <ac:spMk id="3" creationId="{308A31F5-A937-0D3E-0B99-F9D75D68DB35}"/>
          </ac:spMkLst>
        </pc:spChg>
      </pc:sldChg>
      <pc:sldChg chg="modSp add mod">
        <pc:chgData name="Anna Bergström" userId="14847199-6b18-44fb-b630-adfd4132aab4" providerId="ADAL" clId="{7D7DBE4D-51FC-409B-A511-3C70AA6BCB47}" dt="2026-03-10T19:21:00.189" v="1046" actId="20577"/>
        <pc:sldMkLst>
          <pc:docMk/>
          <pc:sldMk cId="3445605244" sldId="4750"/>
        </pc:sldMkLst>
        <pc:spChg chg="mod">
          <ac:chgData name="Anna Bergström" userId="14847199-6b18-44fb-b630-adfd4132aab4" providerId="ADAL" clId="{7D7DBE4D-51FC-409B-A511-3C70AA6BCB47}" dt="2026-03-10T19:21:00.189" v="1046" actId="20577"/>
          <ac:spMkLst>
            <pc:docMk/>
            <pc:sldMk cId="3445605244" sldId="4750"/>
            <ac:spMk id="3" creationId="{95909EC3-741D-DFF3-D28C-31215927A5E3}"/>
          </ac:spMkLst>
        </pc:spChg>
      </pc:sldChg>
      <pc:sldChg chg="modSp add mod ord modAnim">
        <pc:chgData name="Anna Bergström" userId="14847199-6b18-44fb-b630-adfd4132aab4" providerId="ADAL" clId="{7D7DBE4D-51FC-409B-A511-3C70AA6BCB47}" dt="2026-03-23T19:22:27.063" v="1742" actId="20577"/>
        <pc:sldMkLst>
          <pc:docMk/>
          <pc:sldMk cId="128400152" sldId="4751"/>
        </pc:sldMkLst>
        <pc:spChg chg="mod">
          <ac:chgData name="Anna Bergström" userId="14847199-6b18-44fb-b630-adfd4132aab4" providerId="ADAL" clId="{7D7DBE4D-51FC-409B-A511-3C70AA6BCB47}" dt="2026-03-23T19:22:27.063" v="1742" actId="20577"/>
          <ac:spMkLst>
            <pc:docMk/>
            <pc:sldMk cId="128400152" sldId="4751"/>
            <ac:spMk id="3" creationId="{C5DAA56A-36ED-616E-8088-78D0C7286FB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6046DB-B433-40F8-A598-281C40BC067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sv-SE"/>
        </a:p>
      </dgm:t>
    </dgm:pt>
    <dgm:pt modelId="{CF91FA11-809D-40C0-BE6D-D45A803EFDF5}">
      <dgm:prSet phldrT="[Text]" custT="1"/>
      <dgm:spPr>
        <a:solidFill>
          <a:srgbClr val="00A01E"/>
        </a:solidFill>
        <a:ln>
          <a:noFill/>
        </a:ln>
      </dgm:spPr>
      <dgm:t>
        <a:bodyPr/>
        <a:lstStyle/>
        <a:p>
          <a:r>
            <a:rPr lang="sv-SE" sz="1100" b="1" dirty="0">
              <a:solidFill>
                <a:schemeClr val="bg1"/>
              </a:solidFill>
            </a:rPr>
            <a:t>Äldreomsorgsförvaltningen</a:t>
          </a:r>
          <a:br>
            <a:rPr lang="sv-SE" sz="1100" b="1" dirty="0">
              <a:solidFill>
                <a:schemeClr val="bg1"/>
              </a:solidFill>
            </a:rPr>
          </a:br>
          <a:r>
            <a:rPr lang="sv-SE" sz="1100" b="0" dirty="0">
              <a:solidFill>
                <a:schemeClr val="bg1"/>
              </a:solidFill>
            </a:rPr>
            <a:t>ä</a:t>
          </a:r>
          <a:r>
            <a:rPr lang="sv-SE" sz="1000" b="0" dirty="0">
              <a:solidFill>
                <a:schemeClr val="bg1"/>
              </a:solidFill>
            </a:rPr>
            <a:t>ldreomsorgsdirektör (förvaltningschef)</a:t>
          </a:r>
        </a:p>
      </dgm:t>
    </dgm:pt>
    <dgm:pt modelId="{11AAC7BA-AA90-4788-AE01-31E1C5B259D0}" type="parTrans" cxnId="{FB3AA880-513F-4F0A-9037-305386279001}">
      <dgm:prSet/>
      <dgm:spPr/>
      <dgm:t>
        <a:bodyPr/>
        <a:lstStyle/>
        <a:p>
          <a:endParaRPr lang="sv-SE"/>
        </a:p>
      </dgm:t>
    </dgm:pt>
    <dgm:pt modelId="{206DA4B7-B662-4268-9025-BEADD3131452}" type="sibTrans" cxnId="{FB3AA880-513F-4F0A-9037-305386279001}">
      <dgm:prSet/>
      <dgm:spPr/>
      <dgm:t>
        <a:bodyPr/>
        <a:lstStyle/>
        <a:p>
          <a:endParaRPr lang="sv-SE"/>
        </a:p>
      </dgm:t>
    </dgm:pt>
    <dgm:pt modelId="{BA0E4F95-05E0-4758-9445-3C0947AF7561}">
      <dgm:prSet phldrT="[Text]" custT="1"/>
      <dgm:spPr>
        <a:solidFill>
          <a:srgbClr val="00A01E"/>
        </a:solidFill>
        <a:ln>
          <a:noFill/>
        </a:ln>
      </dgm:spPr>
      <dgm:t>
        <a:bodyPr/>
        <a:lstStyle/>
        <a:p>
          <a:r>
            <a:rPr lang="sv-SE" sz="1000" b="1" dirty="0">
              <a:solidFill>
                <a:schemeClr val="bg1"/>
              </a:solidFill>
            </a:rPr>
            <a:t>Din kommunala hemtjänst</a:t>
          </a:r>
        </a:p>
        <a:p>
          <a:r>
            <a:rPr lang="sv-SE" sz="1000" b="0" dirty="0">
              <a:solidFill>
                <a:schemeClr val="bg1"/>
              </a:solidFill>
            </a:rPr>
            <a:t>verksamhetschef</a:t>
          </a:r>
          <a:br>
            <a:rPr lang="sv-SE" sz="1000" b="0" dirty="0">
              <a:solidFill>
                <a:schemeClr val="bg1"/>
              </a:solidFill>
            </a:rPr>
          </a:br>
          <a:r>
            <a:rPr lang="sv-SE" sz="1000" b="0" dirty="0">
              <a:solidFill>
                <a:schemeClr val="bg1"/>
              </a:solidFill>
            </a:rPr>
            <a:t>bitr. verksamhetschef</a:t>
          </a:r>
        </a:p>
      </dgm:t>
    </dgm:pt>
    <dgm:pt modelId="{1C3E65BF-5522-4E47-898A-86B079B441D5}" type="parTrans" cxnId="{3289FEE8-2B7D-4F1A-9C32-077CE1D5DD46}">
      <dgm:prSet/>
      <dgm:spPr>
        <a:ln w="19050">
          <a:solidFill>
            <a:schemeClr val="tx1"/>
          </a:solidFill>
        </a:ln>
      </dgm:spPr>
      <dgm:t>
        <a:bodyPr/>
        <a:lstStyle/>
        <a:p>
          <a:endParaRPr lang="sv-SE"/>
        </a:p>
      </dgm:t>
    </dgm:pt>
    <dgm:pt modelId="{D3AF1B9A-3B11-448E-AE66-8DBABF385761}" type="sibTrans" cxnId="{3289FEE8-2B7D-4F1A-9C32-077CE1D5DD46}">
      <dgm:prSet/>
      <dgm:spPr/>
      <dgm:t>
        <a:bodyPr/>
        <a:lstStyle/>
        <a:p>
          <a:endParaRPr lang="sv-SE"/>
        </a:p>
      </dgm:t>
    </dgm:pt>
    <dgm:pt modelId="{D4FF2805-7C33-4A54-AD1D-4F132B0D66CB}">
      <dgm:prSet phldrT="[Text]" custT="1"/>
      <dgm:spPr>
        <a:solidFill>
          <a:srgbClr val="00A01E"/>
        </a:solidFill>
        <a:ln>
          <a:noFill/>
        </a:ln>
      </dgm:spPr>
      <dgm:t>
        <a:bodyPr/>
        <a:lstStyle/>
        <a:p>
          <a:r>
            <a:rPr lang="sv-SE" sz="1000" b="1" dirty="0">
              <a:solidFill>
                <a:schemeClr val="bg1"/>
              </a:solidFill>
            </a:rPr>
            <a:t>Vård- och omsorgsboende och korttidsboende</a:t>
          </a:r>
        </a:p>
        <a:p>
          <a:r>
            <a:rPr lang="sv-SE" sz="1000" b="0" dirty="0">
              <a:solidFill>
                <a:schemeClr val="bg1"/>
              </a:solidFill>
            </a:rPr>
            <a:t>verksamhetschef</a:t>
          </a:r>
          <a:br>
            <a:rPr lang="sv-SE" sz="1000" b="0" dirty="0">
              <a:solidFill>
                <a:schemeClr val="bg1"/>
              </a:solidFill>
            </a:rPr>
          </a:br>
          <a:r>
            <a:rPr lang="sv-SE" sz="1000" b="0" dirty="0">
              <a:solidFill>
                <a:schemeClr val="bg1"/>
              </a:solidFill>
            </a:rPr>
            <a:t>bitr. verksamhetschefer</a:t>
          </a:r>
          <a:endParaRPr lang="sv-SE" sz="1000" b="1" dirty="0">
            <a:solidFill>
              <a:schemeClr val="bg1"/>
            </a:solidFill>
          </a:endParaRPr>
        </a:p>
      </dgm:t>
    </dgm:pt>
    <dgm:pt modelId="{7C071DA4-6FF0-4FE7-BF31-3020C684A82A}" type="parTrans" cxnId="{2679841D-D95C-4DE8-BC51-192868025423}">
      <dgm:prSet/>
      <dgm:spPr>
        <a:ln w="19050">
          <a:solidFill>
            <a:schemeClr val="tx1"/>
          </a:solidFill>
        </a:ln>
      </dgm:spPr>
      <dgm:t>
        <a:bodyPr/>
        <a:lstStyle/>
        <a:p>
          <a:endParaRPr lang="sv-SE"/>
        </a:p>
      </dgm:t>
    </dgm:pt>
    <dgm:pt modelId="{216AE435-2640-4133-9FBF-68B9DC0DDF59}" type="sibTrans" cxnId="{2679841D-D95C-4DE8-BC51-192868025423}">
      <dgm:prSet/>
      <dgm:spPr/>
      <dgm:t>
        <a:bodyPr/>
        <a:lstStyle/>
        <a:p>
          <a:endParaRPr lang="sv-SE"/>
        </a:p>
      </dgm:t>
    </dgm:pt>
    <dgm:pt modelId="{5DFD153E-11CC-4EB3-9128-54794F0A80FA}">
      <dgm:prSet phldrT="[Text]" custT="1"/>
      <dgm:spPr>
        <a:solidFill>
          <a:srgbClr val="00A01E"/>
        </a:solidFill>
        <a:ln>
          <a:noFill/>
        </a:ln>
      </dgm:spPr>
      <dgm:t>
        <a:bodyPr/>
        <a:lstStyle/>
        <a:p>
          <a:r>
            <a:rPr lang="sv-SE" sz="1000" b="1" dirty="0">
              <a:solidFill>
                <a:schemeClr val="bg1"/>
              </a:solidFill>
            </a:rPr>
            <a:t>Hälso- och sjukvård äldre</a:t>
          </a:r>
        </a:p>
        <a:p>
          <a:r>
            <a:rPr lang="sv-SE" sz="1000" b="0" dirty="0">
              <a:solidFill>
                <a:schemeClr val="bg1"/>
              </a:solidFill>
            </a:rPr>
            <a:t>verksamhetschef</a:t>
          </a:r>
          <a:br>
            <a:rPr lang="sv-SE" sz="1000" b="0" dirty="0">
              <a:solidFill>
                <a:schemeClr val="bg1"/>
              </a:solidFill>
            </a:rPr>
          </a:br>
          <a:r>
            <a:rPr lang="sv-SE" sz="1000" b="0" dirty="0">
              <a:solidFill>
                <a:schemeClr val="bg1"/>
              </a:solidFill>
            </a:rPr>
            <a:t>bitr. verksamhetschef</a:t>
          </a:r>
          <a:endParaRPr lang="sv-SE" sz="1000" b="1" dirty="0">
            <a:solidFill>
              <a:schemeClr val="bg1"/>
            </a:solidFill>
          </a:endParaRPr>
        </a:p>
      </dgm:t>
    </dgm:pt>
    <dgm:pt modelId="{B52FDC7A-1527-48B9-9036-A65F34E20BB2}" type="parTrans" cxnId="{81DED025-C725-4381-99AE-E983B3679532}">
      <dgm:prSet/>
      <dgm:spPr>
        <a:ln w="19050">
          <a:solidFill>
            <a:srgbClr val="555555"/>
          </a:solidFill>
        </a:ln>
      </dgm:spPr>
      <dgm:t>
        <a:bodyPr/>
        <a:lstStyle/>
        <a:p>
          <a:endParaRPr lang="sv-SE"/>
        </a:p>
      </dgm:t>
    </dgm:pt>
    <dgm:pt modelId="{4A364D56-F3CD-4E95-A36F-9634973572AE}" type="sibTrans" cxnId="{81DED025-C725-4381-99AE-E983B3679532}">
      <dgm:prSet/>
      <dgm:spPr/>
      <dgm:t>
        <a:bodyPr/>
        <a:lstStyle/>
        <a:p>
          <a:endParaRPr lang="sv-SE"/>
        </a:p>
      </dgm:t>
    </dgm:pt>
    <dgm:pt modelId="{8525522C-F748-40C9-A2FF-17F719A68BE1}">
      <dgm:prSet phldrT="[Text]" custT="1"/>
      <dgm:spPr>
        <a:solidFill>
          <a:srgbClr val="00A01E"/>
        </a:solidFill>
        <a:ln>
          <a:noFill/>
        </a:ln>
      </dgm:spPr>
      <dgm:t>
        <a:bodyPr/>
        <a:lstStyle/>
        <a:p>
          <a:endParaRPr lang="sv-SE" sz="1000" b="1" dirty="0">
            <a:solidFill>
              <a:schemeClr val="bg1"/>
            </a:solidFill>
          </a:endParaRPr>
        </a:p>
        <a:p>
          <a:r>
            <a:rPr lang="sv-SE" sz="1000" b="1" dirty="0">
              <a:solidFill>
                <a:schemeClr val="bg1"/>
              </a:solidFill>
            </a:rPr>
            <a:t>Utredning äldre och prevention</a:t>
          </a:r>
        </a:p>
        <a:p>
          <a:r>
            <a:rPr lang="sv-SE" sz="1000" b="0" dirty="0">
              <a:solidFill>
                <a:schemeClr val="bg1"/>
              </a:solidFill>
            </a:rPr>
            <a:t>verksamhetschef</a:t>
          </a:r>
          <a:br>
            <a:rPr lang="sv-SE" sz="1000" b="0" dirty="0">
              <a:solidFill>
                <a:schemeClr val="bg1"/>
              </a:solidFill>
            </a:rPr>
          </a:br>
          <a:endParaRPr lang="sv-SE" sz="1000" b="0" dirty="0">
            <a:solidFill>
              <a:schemeClr val="bg1"/>
            </a:solidFill>
          </a:endParaRPr>
        </a:p>
      </dgm:t>
    </dgm:pt>
    <dgm:pt modelId="{0D083608-A771-4C05-A604-C4DBF2C4114E}" type="sibTrans" cxnId="{91B02F8E-959F-4C8E-8B0E-67CD350B553C}">
      <dgm:prSet/>
      <dgm:spPr/>
      <dgm:t>
        <a:bodyPr/>
        <a:lstStyle/>
        <a:p>
          <a:endParaRPr lang="sv-SE"/>
        </a:p>
      </dgm:t>
    </dgm:pt>
    <dgm:pt modelId="{D1240768-E1A6-458B-9ABF-D2DA8F55308F}" type="parTrans" cxnId="{91B02F8E-959F-4C8E-8B0E-67CD350B553C}">
      <dgm:prSet>
        <dgm:style>
          <a:lnRef idx="1">
            <a:schemeClr val="dk1"/>
          </a:lnRef>
          <a:fillRef idx="0">
            <a:schemeClr val="dk1"/>
          </a:fillRef>
          <a:effectRef idx="0">
            <a:schemeClr val="dk1"/>
          </a:effectRef>
          <a:fontRef idx="minor">
            <a:schemeClr val="tx1"/>
          </a:fontRef>
        </dgm:style>
      </dgm:prSet>
      <dgm:spPr>
        <a:ln w="19050"/>
      </dgm:spPr>
      <dgm:t>
        <a:bodyPr/>
        <a:lstStyle/>
        <a:p>
          <a:endParaRPr lang="sv-SE"/>
        </a:p>
      </dgm:t>
    </dgm:pt>
    <dgm:pt modelId="{947DE28C-AF7A-4AEA-9934-9DA7F34391B2}" type="asst">
      <dgm:prSet custT="1"/>
      <dgm:spPr>
        <a:solidFill>
          <a:srgbClr val="00A01E"/>
        </a:solidFill>
      </dgm:spPr>
      <dgm:t>
        <a:bodyPr/>
        <a:lstStyle/>
        <a:p>
          <a:r>
            <a:rPr lang="sv-SE" sz="900" dirty="0"/>
            <a:t>Processledare &amp;</a:t>
          </a:r>
          <a:br>
            <a:rPr lang="sv-SE" sz="900" dirty="0"/>
          </a:br>
          <a:r>
            <a:rPr lang="sv-SE" sz="900" dirty="0"/>
            <a:t>strateg Nära vård</a:t>
          </a:r>
        </a:p>
      </dgm:t>
    </dgm:pt>
    <dgm:pt modelId="{3509C3DF-49AD-47E1-BC61-6D9FB1D1C089}" type="parTrans" cxnId="{3F6F1DDE-54B7-4443-A562-92AA8DEA3ED4}">
      <dgm:prSet>
        <dgm:style>
          <a:lnRef idx="1">
            <a:schemeClr val="dk1"/>
          </a:lnRef>
          <a:fillRef idx="0">
            <a:schemeClr val="dk1"/>
          </a:fillRef>
          <a:effectRef idx="0">
            <a:schemeClr val="dk1"/>
          </a:effectRef>
          <a:fontRef idx="minor">
            <a:schemeClr val="tx1"/>
          </a:fontRef>
        </dgm:style>
      </dgm:prSet>
      <dgm:spPr>
        <a:ln w="19050"/>
      </dgm:spPr>
      <dgm:t>
        <a:bodyPr/>
        <a:lstStyle/>
        <a:p>
          <a:endParaRPr lang="sv-SE"/>
        </a:p>
      </dgm:t>
    </dgm:pt>
    <dgm:pt modelId="{765F4819-2EC2-442A-8A23-A8385E015E24}" type="sibTrans" cxnId="{3F6F1DDE-54B7-4443-A562-92AA8DEA3ED4}">
      <dgm:prSet/>
      <dgm:spPr/>
      <dgm:t>
        <a:bodyPr/>
        <a:lstStyle/>
        <a:p>
          <a:endParaRPr lang="sv-SE"/>
        </a:p>
      </dgm:t>
    </dgm:pt>
    <dgm:pt modelId="{3A5BAAFD-737E-4F57-BEF7-3CCC46BBB89A}" type="asst">
      <dgm:prSet custT="1"/>
      <dgm:spPr>
        <a:solidFill>
          <a:srgbClr val="00A01E"/>
        </a:solidFill>
      </dgm:spPr>
      <dgm:t>
        <a:bodyPr/>
        <a:lstStyle/>
        <a:p>
          <a:r>
            <a:rPr lang="sv-SE" sz="1000" b="1"/>
            <a:t>Äldreomsorgens HR-enhet</a:t>
          </a:r>
          <a:br>
            <a:rPr lang="sv-SE" sz="1000" b="1"/>
          </a:br>
          <a:r>
            <a:rPr lang="sv-SE" sz="1000" b="0"/>
            <a:t>HR-</a:t>
          </a:r>
          <a:r>
            <a:rPr lang="sv-SE" sz="1000"/>
            <a:t>chef </a:t>
          </a:r>
        </a:p>
      </dgm:t>
    </dgm:pt>
    <dgm:pt modelId="{B41969CB-4C89-4530-8678-2FD5BF45D27F}" type="parTrans" cxnId="{DD5884CA-1010-4FBD-B6CF-559DE2E550BB}">
      <dgm:prSet>
        <dgm:style>
          <a:lnRef idx="1">
            <a:schemeClr val="dk1"/>
          </a:lnRef>
          <a:fillRef idx="0">
            <a:schemeClr val="dk1"/>
          </a:fillRef>
          <a:effectRef idx="0">
            <a:schemeClr val="dk1"/>
          </a:effectRef>
          <a:fontRef idx="minor">
            <a:schemeClr val="tx1"/>
          </a:fontRef>
        </dgm:style>
      </dgm:prSet>
      <dgm:spPr>
        <a:ln w="19050"/>
      </dgm:spPr>
      <dgm:t>
        <a:bodyPr/>
        <a:lstStyle/>
        <a:p>
          <a:endParaRPr lang="sv-SE"/>
        </a:p>
      </dgm:t>
    </dgm:pt>
    <dgm:pt modelId="{F253B7B1-A146-4F57-A291-F9BD6334FFE3}" type="sibTrans" cxnId="{DD5884CA-1010-4FBD-B6CF-559DE2E550BB}">
      <dgm:prSet/>
      <dgm:spPr/>
      <dgm:t>
        <a:bodyPr/>
        <a:lstStyle/>
        <a:p>
          <a:endParaRPr lang="sv-SE"/>
        </a:p>
      </dgm:t>
    </dgm:pt>
    <dgm:pt modelId="{BAE0DCE0-F3D0-43B1-975C-62BF77C1CDA0}" type="asst">
      <dgm:prSet custT="1"/>
      <dgm:spPr>
        <a:solidFill>
          <a:srgbClr val="00A01E"/>
        </a:solidFill>
      </dgm:spPr>
      <dgm:t>
        <a:bodyPr/>
        <a:lstStyle/>
        <a:p>
          <a:r>
            <a:rPr lang="sv-SE" sz="1000" b="1" dirty="0"/>
            <a:t>Äldreomsorgens stab </a:t>
          </a:r>
          <a:r>
            <a:rPr lang="sv-SE" sz="1000" b="0" dirty="0"/>
            <a:t>kvalitetschef och kanslichef</a:t>
          </a:r>
        </a:p>
      </dgm:t>
    </dgm:pt>
    <dgm:pt modelId="{6A107778-1422-4885-817E-E66E30D04D7B}" type="parTrans" cxnId="{0B760E47-2228-4D11-BC3B-739A3F904BE2}">
      <dgm:prSet/>
      <dgm:spPr>
        <a:ln w="19050">
          <a:solidFill>
            <a:schemeClr val="tx1"/>
          </a:solidFill>
        </a:ln>
      </dgm:spPr>
      <dgm:t>
        <a:bodyPr/>
        <a:lstStyle/>
        <a:p>
          <a:endParaRPr lang="sv-SE"/>
        </a:p>
      </dgm:t>
    </dgm:pt>
    <dgm:pt modelId="{0D202CCE-593A-488B-86D6-5B5F32AE7F6F}" type="sibTrans" cxnId="{0B760E47-2228-4D11-BC3B-739A3F904BE2}">
      <dgm:prSet/>
      <dgm:spPr/>
      <dgm:t>
        <a:bodyPr/>
        <a:lstStyle/>
        <a:p>
          <a:endParaRPr lang="sv-SE"/>
        </a:p>
      </dgm:t>
    </dgm:pt>
    <dgm:pt modelId="{AD7DAAFE-6BA6-411D-A51F-E6CA66B863AE}" type="asst">
      <dgm:prSet custT="1"/>
      <dgm:spPr>
        <a:solidFill>
          <a:srgbClr val="00A01E"/>
        </a:solidFill>
      </dgm:spPr>
      <dgm:t>
        <a:bodyPr/>
        <a:lstStyle/>
        <a:p>
          <a:r>
            <a:rPr lang="sv-SE" sz="1000" b="1" dirty="0"/>
            <a:t>Äldreomsorgens ekonomienhet</a:t>
          </a:r>
          <a:br>
            <a:rPr lang="sv-SE" sz="1000" dirty="0"/>
          </a:br>
          <a:r>
            <a:rPr lang="sv-SE" sz="1000" dirty="0"/>
            <a:t>ekonomichef</a:t>
          </a:r>
        </a:p>
      </dgm:t>
    </dgm:pt>
    <dgm:pt modelId="{ECE203A2-314B-4D79-911F-16FBE55755AF}" type="parTrans" cxnId="{D62B5905-741E-45F1-9AE5-66AD4892ADE0}">
      <dgm:prSet/>
      <dgm:spPr>
        <a:ln w="19050">
          <a:solidFill>
            <a:schemeClr val="tx1"/>
          </a:solidFill>
        </a:ln>
      </dgm:spPr>
      <dgm:t>
        <a:bodyPr/>
        <a:lstStyle/>
        <a:p>
          <a:endParaRPr lang="sv-SE"/>
        </a:p>
      </dgm:t>
    </dgm:pt>
    <dgm:pt modelId="{B742F962-8F2D-4BEB-A4B8-5CC8BF6E15E5}" type="sibTrans" cxnId="{D62B5905-741E-45F1-9AE5-66AD4892ADE0}">
      <dgm:prSet/>
      <dgm:spPr/>
      <dgm:t>
        <a:bodyPr/>
        <a:lstStyle/>
        <a:p>
          <a:endParaRPr lang="sv-SE"/>
        </a:p>
      </dgm:t>
    </dgm:pt>
    <dgm:pt modelId="{8D780BB9-9E9B-4F27-9277-CFFC2CDE7FDA}">
      <dgm:prSet custT="1"/>
      <dgm:spPr>
        <a:solidFill>
          <a:srgbClr val="00A01E"/>
        </a:solidFill>
        <a:ln w="25400" cap="flat" cmpd="sng" algn="ctr">
          <a:solidFill>
            <a:prstClr val="white">
              <a:hueOff val="0"/>
              <a:satOff val="0"/>
              <a:lumOff val="0"/>
              <a:alphaOff val="0"/>
            </a:prstClr>
          </a:solidFill>
          <a:prstDash val="solid"/>
        </a:ln>
        <a:effectLst/>
      </dgm:spPr>
      <dgm:t>
        <a:bodyPr spcFirstLastPara="0" vert="horz" wrap="square" lIns="6350" tIns="6350" rIns="6350" bIns="6350" numCol="1" spcCol="1270" anchor="ctr" anchorCtr="0"/>
        <a:lstStyle/>
        <a:p>
          <a:pPr marL="0" lvl="0" indent="0" algn="ctr" defTabSz="444500">
            <a:lnSpc>
              <a:spcPct val="90000"/>
            </a:lnSpc>
            <a:spcBef>
              <a:spcPct val="0"/>
            </a:spcBef>
            <a:spcAft>
              <a:spcPct val="35000"/>
            </a:spcAft>
            <a:buNone/>
          </a:pPr>
          <a:r>
            <a:rPr lang="sv-SE" sz="900" b="1" kern="1200" dirty="0">
              <a:solidFill>
                <a:prstClr val="white"/>
              </a:solidFill>
              <a:latin typeface="Calibri"/>
              <a:ea typeface="+mn-ea"/>
              <a:cs typeface="+mn-cs"/>
            </a:rPr>
            <a:t>Socialtjänstens systemförvaltning</a:t>
          </a:r>
          <a:br>
            <a:rPr lang="sv-SE" sz="900" b="1" kern="1200" dirty="0">
              <a:solidFill>
                <a:prstClr val="white"/>
              </a:solidFill>
              <a:latin typeface="Calibri"/>
              <a:ea typeface="+mn-ea"/>
              <a:cs typeface="+mn-cs"/>
            </a:rPr>
          </a:br>
          <a:r>
            <a:rPr lang="sv-SE" sz="900" b="0" kern="1200" dirty="0">
              <a:solidFill>
                <a:prstClr val="white"/>
              </a:solidFill>
              <a:latin typeface="Calibri"/>
              <a:ea typeface="+mn-ea"/>
              <a:cs typeface="+mn-cs"/>
            </a:rPr>
            <a:t>enhetschef</a:t>
          </a:r>
        </a:p>
      </dgm:t>
    </dgm:pt>
    <dgm:pt modelId="{7EFAE9FD-B235-4D24-AB96-DD0471FF2495}" type="parTrans" cxnId="{7EAFF223-02DF-4BDC-A93B-F3982026DDD8}">
      <dgm:prSet/>
      <dgm:spPr>
        <a:noFill/>
        <a:ln w="19050" cap="flat" cmpd="sng" algn="ctr">
          <a:noFill/>
          <a:prstDash val="solid"/>
        </a:ln>
        <a:effectLst/>
      </dgm:spPr>
      <dgm:t>
        <a:bodyPr/>
        <a:lstStyle/>
        <a:p>
          <a:endParaRPr lang="sv-SE"/>
        </a:p>
      </dgm:t>
    </dgm:pt>
    <dgm:pt modelId="{D6306163-A28B-4AED-99D2-06A4374A5546}" type="sibTrans" cxnId="{7EAFF223-02DF-4BDC-A93B-F3982026DDD8}">
      <dgm:prSet/>
      <dgm:spPr/>
      <dgm:t>
        <a:bodyPr/>
        <a:lstStyle/>
        <a:p>
          <a:endParaRPr lang="sv-SE"/>
        </a:p>
      </dgm:t>
    </dgm:pt>
    <dgm:pt modelId="{4B7ACAC4-A0ED-4020-827B-7AAC7B396841}">
      <dgm:prSet custT="1"/>
      <dgm:spPr>
        <a:solidFill>
          <a:srgbClr val="00A01E"/>
        </a:solidFill>
        <a:ln w="25400" cap="flat" cmpd="sng" algn="ctr">
          <a:solidFill>
            <a:prstClr val="white">
              <a:hueOff val="0"/>
              <a:satOff val="0"/>
              <a:lumOff val="0"/>
              <a:alphaOff val="0"/>
            </a:prstClr>
          </a:solidFill>
          <a:prstDash val="solid"/>
        </a:ln>
        <a:effectLst/>
      </dgm:spPr>
      <dgm:t>
        <a:bodyPr spcFirstLastPara="0" vert="horz" wrap="square" lIns="6350" tIns="6350" rIns="6350" bIns="6350" numCol="1" spcCol="1270" anchor="ctr" anchorCtr="0"/>
        <a:lstStyle/>
        <a:p>
          <a:pPr marL="0" lvl="0" indent="0" algn="ctr" defTabSz="444500">
            <a:lnSpc>
              <a:spcPct val="90000"/>
            </a:lnSpc>
            <a:spcBef>
              <a:spcPct val="0"/>
            </a:spcBef>
            <a:spcAft>
              <a:spcPct val="35000"/>
            </a:spcAft>
            <a:buNone/>
          </a:pPr>
          <a:r>
            <a:rPr lang="sv-SE" sz="900" b="1" kern="1200" dirty="0">
              <a:solidFill>
                <a:prstClr val="white"/>
              </a:solidFill>
              <a:latin typeface="Calibri"/>
              <a:ea typeface="+mn-ea"/>
              <a:cs typeface="+mn-cs"/>
            </a:rPr>
            <a:t>Frivilligcentralen</a:t>
          </a:r>
          <a:br>
            <a:rPr lang="sv-SE" sz="900" b="1" kern="1200" dirty="0">
              <a:solidFill>
                <a:prstClr val="white"/>
              </a:solidFill>
              <a:latin typeface="Calibri"/>
              <a:ea typeface="+mn-ea"/>
              <a:cs typeface="+mn-cs"/>
            </a:rPr>
          </a:br>
          <a:r>
            <a:rPr lang="sv-SE" sz="900" b="0" kern="1200" dirty="0">
              <a:solidFill>
                <a:prstClr val="white"/>
              </a:solidFill>
              <a:latin typeface="Calibri"/>
              <a:ea typeface="+mn-ea"/>
              <a:cs typeface="+mn-cs"/>
            </a:rPr>
            <a:t>verksamhetsledare</a:t>
          </a:r>
        </a:p>
      </dgm:t>
    </dgm:pt>
    <dgm:pt modelId="{76F18153-7160-4B2D-9F58-310E35E6B32F}" type="parTrans" cxnId="{B50D6813-8325-46B6-85F5-F107463DBC63}">
      <dgm:prSet/>
      <dgm:spPr>
        <a:noFill/>
        <a:ln w="19050" cap="flat" cmpd="sng" algn="ctr">
          <a:noFill/>
          <a:prstDash val="solid"/>
        </a:ln>
        <a:effectLst/>
      </dgm:spPr>
      <dgm:t>
        <a:bodyPr/>
        <a:lstStyle/>
        <a:p>
          <a:endParaRPr lang="sv-SE">
            <a:highlight>
              <a:srgbClr val="F0F0F0"/>
            </a:highlight>
          </a:endParaRPr>
        </a:p>
      </dgm:t>
    </dgm:pt>
    <dgm:pt modelId="{BA34434F-5190-4F85-ADF7-75E9F42C2589}" type="sibTrans" cxnId="{B50D6813-8325-46B6-85F5-F107463DBC63}">
      <dgm:prSet/>
      <dgm:spPr/>
      <dgm:t>
        <a:bodyPr/>
        <a:lstStyle/>
        <a:p>
          <a:endParaRPr lang="sv-SE"/>
        </a:p>
      </dgm:t>
    </dgm:pt>
    <dgm:pt modelId="{CCA4A10F-E437-4D62-96FF-751164B9240C}">
      <dgm:prSet custT="1"/>
      <dgm:spPr>
        <a:solidFill>
          <a:srgbClr val="00A01E"/>
        </a:solidFill>
        <a:ln w="25400" cap="flat" cmpd="sng" algn="ctr">
          <a:solidFill>
            <a:prstClr val="white">
              <a:hueOff val="0"/>
              <a:satOff val="0"/>
              <a:lumOff val="0"/>
              <a:alphaOff val="0"/>
            </a:prstClr>
          </a:solidFill>
          <a:prstDash val="solid"/>
        </a:ln>
        <a:effectLst/>
      </dgm:spPr>
      <dgm:t>
        <a:bodyPr spcFirstLastPara="0" vert="horz" wrap="square" lIns="6350" tIns="6350" rIns="6350" bIns="6350" numCol="1" spcCol="1270" anchor="ctr" anchorCtr="0"/>
        <a:lstStyle/>
        <a:p>
          <a:r>
            <a:rPr lang="sv-SE" sz="1000" b="1" kern="1200" dirty="0"/>
            <a:t>Äldreomsorgens </a:t>
          </a:r>
          <a:r>
            <a:rPr lang="sv-SE" sz="1000" b="1" kern="1200" dirty="0">
              <a:solidFill>
                <a:prstClr val="white"/>
              </a:solidFill>
              <a:latin typeface="Calibri"/>
              <a:ea typeface="+mn-ea"/>
              <a:cs typeface="+mn-cs"/>
            </a:rPr>
            <a:t>digitaliseringsenhet</a:t>
          </a:r>
          <a:br>
            <a:rPr lang="sv-SE" sz="1000" b="1" kern="1200" dirty="0">
              <a:solidFill>
                <a:prstClr val="white"/>
              </a:solidFill>
              <a:latin typeface="Calibri"/>
              <a:ea typeface="+mn-ea"/>
              <a:cs typeface="+mn-cs"/>
            </a:rPr>
          </a:br>
          <a:r>
            <a:rPr lang="sv-SE" sz="1000" b="0" kern="1200" dirty="0">
              <a:solidFill>
                <a:prstClr val="white"/>
              </a:solidFill>
              <a:latin typeface="Calibri"/>
              <a:ea typeface="+mn-ea"/>
              <a:cs typeface="+mn-cs"/>
            </a:rPr>
            <a:t>digitaliserings</a:t>
          </a:r>
          <a:r>
            <a:rPr lang="sv-SE" sz="1000" kern="1200" dirty="0"/>
            <a:t>chef</a:t>
          </a:r>
        </a:p>
      </dgm:t>
    </dgm:pt>
    <dgm:pt modelId="{EA9BD422-E007-4439-9CE9-EFD0CBCF1D1A}" type="parTrans" cxnId="{95126509-620A-41B8-AEC6-B36EDFA0BD57}">
      <dgm:prSet/>
      <dgm:spPr>
        <a:noFill/>
        <a:ln w="25400" cap="flat" cmpd="sng" algn="ctr">
          <a:noFill/>
          <a:prstDash val="solid"/>
        </a:ln>
        <a:effectLst/>
      </dgm:spPr>
      <dgm:t>
        <a:bodyPr/>
        <a:lstStyle/>
        <a:p>
          <a:endParaRPr lang="sv-SE"/>
        </a:p>
      </dgm:t>
    </dgm:pt>
    <dgm:pt modelId="{FBA89F7E-249E-4788-A03F-4C1042113400}" type="sibTrans" cxnId="{95126509-620A-41B8-AEC6-B36EDFA0BD57}">
      <dgm:prSet/>
      <dgm:spPr/>
      <dgm:t>
        <a:bodyPr/>
        <a:lstStyle/>
        <a:p>
          <a:endParaRPr lang="sv-SE"/>
        </a:p>
      </dgm:t>
    </dgm:pt>
    <dgm:pt modelId="{9FC43F01-7EAB-425F-8215-D1BCA1388670}" type="pres">
      <dgm:prSet presAssocID="{2D6046DB-B433-40F8-A598-281C40BC0679}" presName="hierChild1" presStyleCnt="0">
        <dgm:presLayoutVars>
          <dgm:orgChart val="1"/>
          <dgm:chPref val="1"/>
          <dgm:dir/>
          <dgm:animOne val="branch"/>
          <dgm:animLvl val="lvl"/>
          <dgm:resizeHandles/>
        </dgm:presLayoutVars>
      </dgm:prSet>
      <dgm:spPr/>
    </dgm:pt>
    <dgm:pt modelId="{48D5C2CD-865A-44C9-8566-369A9F7472E0}" type="pres">
      <dgm:prSet presAssocID="{CF91FA11-809D-40C0-BE6D-D45A803EFDF5}" presName="hierRoot1" presStyleCnt="0">
        <dgm:presLayoutVars>
          <dgm:hierBranch val="init"/>
        </dgm:presLayoutVars>
      </dgm:prSet>
      <dgm:spPr/>
    </dgm:pt>
    <dgm:pt modelId="{4DF5817B-1E1B-46D2-8565-D554E28C2D10}" type="pres">
      <dgm:prSet presAssocID="{CF91FA11-809D-40C0-BE6D-D45A803EFDF5}" presName="rootComposite1" presStyleCnt="0"/>
      <dgm:spPr/>
    </dgm:pt>
    <dgm:pt modelId="{880E1F8C-9769-4A84-A194-4037B990B06C}" type="pres">
      <dgm:prSet presAssocID="{CF91FA11-809D-40C0-BE6D-D45A803EFDF5}" presName="rootText1" presStyleLbl="node0" presStyleIdx="0" presStyleCnt="1" custScaleX="324117" custScaleY="96188" custLinFactNeighborY="-66022">
        <dgm:presLayoutVars>
          <dgm:chPref val="3"/>
        </dgm:presLayoutVars>
      </dgm:prSet>
      <dgm:spPr/>
    </dgm:pt>
    <dgm:pt modelId="{108E5B4E-7F13-4334-8D81-CD9C0E59B6A2}" type="pres">
      <dgm:prSet presAssocID="{CF91FA11-809D-40C0-BE6D-D45A803EFDF5}" presName="rootConnector1" presStyleLbl="node1" presStyleIdx="0" presStyleCnt="0"/>
      <dgm:spPr/>
    </dgm:pt>
    <dgm:pt modelId="{90B635AF-A4AA-45CC-A4E7-3684F50EACB7}" type="pres">
      <dgm:prSet presAssocID="{CF91FA11-809D-40C0-BE6D-D45A803EFDF5}" presName="hierChild2" presStyleCnt="0"/>
      <dgm:spPr/>
    </dgm:pt>
    <dgm:pt modelId="{148D5D62-C3EA-4260-AE37-1A5359853B80}" type="pres">
      <dgm:prSet presAssocID="{D1240768-E1A6-458B-9ABF-D2DA8F55308F}" presName="Name37" presStyleLbl="parChTrans1D2" presStyleIdx="0" presStyleCnt="9"/>
      <dgm:spPr/>
    </dgm:pt>
    <dgm:pt modelId="{5786AD7F-6F47-4E56-81C3-4F6554BF3AE3}" type="pres">
      <dgm:prSet presAssocID="{8525522C-F748-40C9-A2FF-17F719A68BE1}" presName="hierRoot2" presStyleCnt="0">
        <dgm:presLayoutVars>
          <dgm:hierBranch val="init"/>
        </dgm:presLayoutVars>
      </dgm:prSet>
      <dgm:spPr/>
    </dgm:pt>
    <dgm:pt modelId="{1E65C4A5-69B7-4869-B939-0B505D2A4FB2}" type="pres">
      <dgm:prSet presAssocID="{8525522C-F748-40C9-A2FF-17F719A68BE1}" presName="rootComposite" presStyleCnt="0"/>
      <dgm:spPr/>
    </dgm:pt>
    <dgm:pt modelId="{771E4E11-0C9B-4DED-926C-779A485BC8E7}" type="pres">
      <dgm:prSet presAssocID="{8525522C-F748-40C9-A2FF-17F719A68BE1}" presName="rootText" presStyleLbl="node2" presStyleIdx="0" presStyleCnt="5" custScaleX="134335" custScaleY="156328" custLinFactNeighborX="52232" custLinFactNeighborY="1169">
        <dgm:presLayoutVars>
          <dgm:chPref val="3"/>
        </dgm:presLayoutVars>
      </dgm:prSet>
      <dgm:spPr/>
    </dgm:pt>
    <dgm:pt modelId="{B2111F24-4321-4720-A9D5-9B76354FA2A5}" type="pres">
      <dgm:prSet presAssocID="{8525522C-F748-40C9-A2FF-17F719A68BE1}" presName="rootConnector" presStyleLbl="node2" presStyleIdx="0" presStyleCnt="5"/>
      <dgm:spPr/>
    </dgm:pt>
    <dgm:pt modelId="{BD109B8A-C412-4423-A77D-43B4B6A69A8F}" type="pres">
      <dgm:prSet presAssocID="{8525522C-F748-40C9-A2FF-17F719A68BE1}" presName="hierChild4" presStyleCnt="0"/>
      <dgm:spPr/>
    </dgm:pt>
    <dgm:pt modelId="{3C5D7C5C-EBE1-4D00-8A76-E18678303959}" type="pres">
      <dgm:prSet presAssocID="{8525522C-F748-40C9-A2FF-17F719A68BE1}" presName="hierChild5" presStyleCnt="0"/>
      <dgm:spPr/>
    </dgm:pt>
    <dgm:pt modelId="{52005346-391C-49EC-AAE0-8B694EB53EAF}" type="pres">
      <dgm:prSet presAssocID="{1C3E65BF-5522-4E47-898A-86B079B441D5}" presName="Name37" presStyleLbl="parChTrans1D2" presStyleIdx="1" presStyleCnt="9"/>
      <dgm:spPr/>
    </dgm:pt>
    <dgm:pt modelId="{503F6FC3-1719-428A-8032-B9ED450A3604}" type="pres">
      <dgm:prSet presAssocID="{BA0E4F95-05E0-4758-9445-3C0947AF7561}" presName="hierRoot2" presStyleCnt="0">
        <dgm:presLayoutVars>
          <dgm:hierBranch val="init"/>
        </dgm:presLayoutVars>
      </dgm:prSet>
      <dgm:spPr/>
    </dgm:pt>
    <dgm:pt modelId="{6220C4AE-C03C-4A7D-BCB4-F774732513CC}" type="pres">
      <dgm:prSet presAssocID="{BA0E4F95-05E0-4758-9445-3C0947AF7561}" presName="rootComposite" presStyleCnt="0"/>
      <dgm:spPr/>
    </dgm:pt>
    <dgm:pt modelId="{0053A0F6-E74A-43B9-8014-A7414C68B54B}" type="pres">
      <dgm:prSet presAssocID="{BA0E4F95-05E0-4758-9445-3C0947AF7561}" presName="rootText" presStyleLbl="node2" presStyleIdx="1" presStyleCnt="5" custScaleX="136950" custScaleY="156376" custLinFactNeighborX="69697" custLinFactNeighborY="1831">
        <dgm:presLayoutVars>
          <dgm:chPref val="3"/>
        </dgm:presLayoutVars>
      </dgm:prSet>
      <dgm:spPr/>
    </dgm:pt>
    <dgm:pt modelId="{C4078DEF-D38E-40D3-8E70-EC4D6AE8D180}" type="pres">
      <dgm:prSet presAssocID="{BA0E4F95-05E0-4758-9445-3C0947AF7561}" presName="rootConnector" presStyleLbl="node2" presStyleIdx="1" presStyleCnt="5"/>
      <dgm:spPr/>
    </dgm:pt>
    <dgm:pt modelId="{03DD4AF2-073A-4C0F-A40D-B4317EADC123}" type="pres">
      <dgm:prSet presAssocID="{BA0E4F95-05E0-4758-9445-3C0947AF7561}" presName="hierChild4" presStyleCnt="0"/>
      <dgm:spPr/>
    </dgm:pt>
    <dgm:pt modelId="{59FACF17-81AA-42CB-91DD-D2197087D0AC}" type="pres">
      <dgm:prSet presAssocID="{BA0E4F95-05E0-4758-9445-3C0947AF7561}" presName="hierChild5" presStyleCnt="0"/>
      <dgm:spPr/>
    </dgm:pt>
    <dgm:pt modelId="{443A7134-9FAB-4EFD-8467-876517D9AF57}" type="pres">
      <dgm:prSet presAssocID="{7C071DA4-6FF0-4FE7-BF31-3020C684A82A}" presName="Name37" presStyleLbl="parChTrans1D2" presStyleIdx="2" presStyleCnt="9"/>
      <dgm:spPr/>
    </dgm:pt>
    <dgm:pt modelId="{73B3D3E7-8A77-4A95-ACC7-1A131C148C3D}" type="pres">
      <dgm:prSet presAssocID="{D4FF2805-7C33-4A54-AD1D-4F132B0D66CB}" presName="hierRoot2" presStyleCnt="0">
        <dgm:presLayoutVars>
          <dgm:hierBranch val="init"/>
        </dgm:presLayoutVars>
      </dgm:prSet>
      <dgm:spPr/>
    </dgm:pt>
    <dgm:pt modelId="{CC0EFC0F-20B3-445B-81AF-E9284EED5D45}" type="pres">
      <dgm:prSet presAssocID="{D4FF2805-7C33-4A54-AD1D-4F132B0D66CB}" presName="rootComposite" presStyleCnt="0"/>
      <dgm:spPr/>
    </dgm:pt>
    <dgm:pt modelId="{A31562C1-2C66-40AD-9BB2-85C02E108ABF}" type="pres">
      <dgm:prSet presAssocID="{D4FF2805-7C33-4A54-AD1D-4F132B0D66CB}" presName="rootText" presStyleLbl="node2" presStyleIdx="2" presStyleCnt="5" custScaleX="136950" custScaleY="153533" custLinFactX="100000" custLinFactNeighborX="173626" custLinFactNeighborY="6">
        <dgm:presLayoutVars>
          <dgm:chPref val="3"/>
        </dgm:presLayoutVars>
      </dgm:prSet>
      <dgm:spPr/>
    </dgm:pt>
    <dgm:pt modelId="{191118E2-6E95-4B42-9E53-D71E1CD3AB95}" type="pres">
      <dgm:prSet presAssocID="{D4FF2805-7C33-4A54-AD1D-4F132B0D66CB}" presName="rootConnector" presStyleLbl="node2" presStyleIdx="2" presStyleCnt="5"/>
      <dgm:spPr/>
    </dgm:pt>
    <dgm:pt modelId="{CBB06408-CE29-4D90-A031-8907DD7691FE}" type="pres">
      <dgm:prSet presAssocID="{D4FF2805-7C33-4A54-AD1D-4F132B0D66CB}" presName="hierChild4" presStyleCnt="0"/>
      <dgm:spPr/>
    </dgm:pt>
    <dgm:pt modelId="{2AA85694-9B17-462A-B188-6EEA2AEE5150}" type="pres">
      <dgm:prSet presAssocID="{D4FF2805-7C33-4A54-AD1D-4F132B0D66CB}" presName="hierChild5" presStyleCnt="0"/>
      <dgm:spPr/>
    </dgm:pt>
    <dgm:pt modelId="{CCFD2201-6E5B-4DD6-83BA-185AA94446A1}" type="pres">
      <dgm:prSet presAssocID="{B52FDC7A-1527-48B9-9036-A65F34E20BB2}" presName="Name37" presStyleLbl="parChTrans1D2" presStyleIdx="3" presStyleCnt="9"/>
      <dgm:spPr/>
    </dgm:pt>
    <dgm:pt modelId="{FD3127AA-F12B-4E86-998A-424547C00482}" type="pres">
      <dgm:prSet presAssocID="{5DFD153E-11CC-4EB3-9128-54794F0A80FA}" presName="hierRoot2" presStyleCnt="0">
        <dgm:presLayoutVars>
          <dgm:hierBranch val="init"/>
        </dgm:presLayoutVars>
      </dgm:prSet>
      <dgm:spPr/>
    </dgm:pt>
    <dgm:pt modelId="{7A8BDFE4-AE56-4DF0-8B46-C52596ABE5E8}" type="pres">
      <dgm:prSet presAssocID="{5DFD153E-11CC-4EB3-9128-54794F0A80FA}" presName="rootComposite" presStyleCnt="0"/>
      <dgm:spPr/>
    </dgm:pt>
    <dgm:pt modelId="{DADB29FE-CDE1-4E9A-9998-09B85F214E83}" type="pres">
      <dgm:prSet presAssocID="{5DFD153E-11CC-4EB3-9128-54794F0A80FA}" presName="rootText" presStyleLbl="node2" presStyleIdx="3" presStyleCnt="5" custScaleX="136950" custScaleY="156023" custLinFactNeighborX="-60397" custLinFactNeighborY="6">
        <dgm:presLayoutVars>
          <dgm:chPref val="3"/>
        </dgm:presLayoutVars>
      </dgm:prSet>
      <dgm:spPr/>
    </dgm:pt>
    <dgm:pt modelId="{FB5CAF8D-D3C7-49F0-B359-C0313E41C1F0}" type="pres">
      <dgm:prSet presAssocID="{5DFD153E-11CC-4EB3-9128-54794F0A80FA}" presName="rootConnector" presStyleLbl="node2" presStyleIdx="3" presStyleCnt="5"/>
      <dgm:spPr/>
    </dgm:pt>
    <dgm:pt modelId="{3A0C0C13-5FA5-4E66-A8ED-12F285C3A5EC}" type="pres">
      <dgm:prSet presAssocID="{5DFD153E-11CC-4EB3-9128-54794F0A80FA}" presName="hierChild4" presStyleCnt="0"/>
      <dgm:spPr/>
    </dgm:pt>
    <dgm:pt modelId="{DD6F9E45-C715-467C-888B-FE07DD522BD2}" type="pres">
      <dgm:prSet presAssocID="{5DFD153E-11CC-4EB3-9128-54794F0A80FA}" presName="hierChild5" presStyleCnt="0"/>
      <dgm:spPr/>
    </dgm:pt>
    <dgm:pt modelId="{43DC672A-6B5D-4015-ACD6-DB87BD1C5F8F}" type="pres">
      <dgm:prSet presAssocID="{EA9BD422-E007-4439-9CE9-EFD0CBCF1D1A}" presName="Name37" presStyleLbl="parChTrans1D2" presStyleIdx="4" presStyleCnt="9"/>
      <dgm:spPr>
        <a:xfrm>
          <a:off x="3401214" y="355207"/>
          <a:ext cx="672022" cy="729295"/>
        </a:xfrm>
        <a:custGeom>
          <a:avLst/>
          <a:gdLst/>
          <a:ahLst/>
          <a:cxnLst/>
          <a:rect l="0" t="0" r="0" b="0"/>
          <a:pathLst>
            <a:path>
              <a:moveTo>
                <a:pt x="672022" y="0"/>
              </a:moveTo>
              <a:lnTo>
                <a:pt x="672022" y="652418"/>
              </a:lnTo>
              <a:lnTo>
                <a:pt x="0" y="652418"/>
              </a:lnTo>
              <a:lnTo>
                <a:pt x="0" y="729295"/>
              </a:lnTo>
            </a:path>
          </a:pathLst>
        </a:custGeom>
      </dgm:spPr>
    </dgm:pt>
    <dgm:pt modelId="{683B99AA-5943-4E44-BABA-247019018769}" type="pres">
      <dgm:prSet presAssocID="{CCA4A10F-E437-4D62-96FF-751164B9240C}" presName="hierRoot2" presStyleCnt="0">
        <dgm:presLayoutVars>
          <dgm:hierBranch val="l"/>
        </dgm:presLayoutVars>
      </dgm:prSet>
      <dgm:spPr/>
    </dgm:pt>
    <dgm:pt modelId="{039F1016-B93C-4DA9-8704-496F077D6E29}" type="pres">
      <dgm:prSet presAssocID="{CCA4A10F-E437-4D62-96FF-751164B9240C}" presName="rootComposite" presStyleCnt="0"/>
      <dgm:spPr/>
    </dgm:pt>
    <dgm:pt modelId="{4C0A7682-AEAC-4C2B-8398-F8B97987133A}" type="pres">
      <dgm:prSet presAssocID="{CCA4A10F-E437-4D62-96FF-751164B9240C}" presName="rootText" presStyleLbl="node2" presStyleIdx="4" presStyleCnt="5" custScaleX="124371" custScaleY="136026" custLinFactX="-200000" custLinFactY="-187196" custLinFactNeighborX="-209022" custLinFactNeighborY="-200000">
        <dgm:presLayoutVars>
          <dgm:chPref val="3"/>
        </dgm:presLayoutVars>
      </dgm:prSet>
      <dgm:spPr>
        <a:xfrm>
          <a:off x="3217509" y="1102698"/>
          <a:ext cx="738373" cy="369186"/>
        </a:xfrm>
        <a:prstGeom prst="rect">
          <a:avLst/>
        </a:prstGeom>
      </dgm:spPr>
    </dgm:pt>
    <dgm:pt modelId="{C2FBDF98-A5DC-4B38-AFD8-567886FE9B38}" type="pres">
      <dgm:prSet presAssocID="{CCA4A10F-E437-4D62-96FF-751164B9240C}" presName="rootConnector" presStyleLbl="node2" presStyleIdx="4" presStyleCnt="5"/>
      <dgm:spPr/>
    </dgm:pt>
    <dgm:pt modelId="{6EB83CF5-3B4D-4CA9-9F53-1E6D9D920BA6}" type="pres">
      <dgm:prSet presAssocID="{CCA4A10F-E437-4D62-96FF-751164B9240C}" presName="hierChild4" presStyleCnt="0"/>
      <dgm:spPr/>
    </dgm:pt>
    <dgm:pt modelId="{C2F665C3-99B7-42A7-BE93-C430E5C9CE3A}" type="pres">
      <dgm:prSet presAssocID="{CCA4A10F-E437-4D62-96FF-751164B9240C}" presName="hierChild5" presStyleCnt="0"/>
      <dgm:spPr/>
    </dgm:pt>
    <dgm:pt modelId="{B78623BD-D8A6-4567-BEB3-CCA087C34BF3}" type="pres">
      <dgm:prSet presAssocID="{CF91FA11-809D-40C0-BE6D-D45A803EFDF5}" presName="hierChild3" presStyleCnt="0"/>
      <dgm:spPr/>
    </dgm:pt>
    <dgm:pt modelId="{C2A256D5-E085-47B3-A769-C481FB70C74F}" type="pres">
      <dgm:prSet presAssocID="{3509C3DF-49AD-47E1-BC61-6D9FB1D1C089}" presName="Name111" presStyleLbl="parChTrans1D2" presStyleIdx="5" presStyleCnt="9"/>
      <dgm:spPr/>
    </dgm:pt>
    <dgm:pt modelId="{6249759E-C96A-4C2F-9581-685B8FC36D33}" type="pres">
      <dgm:prSet presAssocID="{947DE28C-AF7A-4AEA-9934-9DA7F34391B2}" presName="hierRoot3" presStyleCnt="0">
        <dgm:presLayoutVars>
          <dgm:hierBranch val="init"/>
        </dgm:presLayoutVars>
      </dgm:prSet>
      <dgm:spPr/>
    </dgm:pt>
    <dgm:pt modelId="{24D84895-2F67-40DA-BBEB-0DEB3BAE5028}" type="pres">
      <dgm:prSet presAssocID="{947DE28C-AF7A-4AEA-9934-9DA7F34391B2}" presName="rootComposite3" presStyleCnt="0"/>
      <dgm:spPr/>
    </dgm:pt>
    <dgm:pt modelId="{FA424A54-6D23-4773-A97E-B10E87E3BA5B}" type="pres">
      <dgm:prSet presAssocID="{947DE28C-AF7A-4AEA-9934-9DA7F34391B2}" presName="rootText3" presStyleLbl="asst1" presStyleIdx="0" presStyleCnt="4" custScaleX="136070" custScaleY="96121" custLinFactNeighborX="75616" custLinFactNeighborY="-23491">
        <dgm:presLayoutVars>
          <dgm:chPref val="3"/>
        </dgm:presLayoutVars>
      </dgm:prSet>
      <dgm:spPr/>
    </dgm:pt>
    <dgm:pt modelId="{7FE115F1-20A4-4C33-93B4-5DC16D57E90A}" type="pres">
      <dgm:prSet presAssocID="{947DE28C-AF7A-4AEA-9934-9DA7F34391B2}" presName="rootConnector3" presStyleLbl="asst1" presStyleIdx="0" presStyleCnt="4"/>
      <dgm:spPr/>
    </dgm:pt>
    <dgm:pt modelId="{8B8FEE7F-59D0-41DD-B9DF-4E1182CD6C4F}" type="pres">
      <dgm:prSet presAssocID="{947DE28C-AF7A-4AEA-9934-9DA7F34391B2}" presName="hierChild6" presStyleCnt="0"/>
      <dgm:spPr/>
    </dgm:pt>
    <dgm:pt modelId="{D28F6C8C-C216-4712-8A36-91B6774180A1}" type="pres">
      <dgm:prSet presAssocID="{947DE28C-AF7A-4AEA-9934-9DA7F34391B2}" presName="hierChild7" presStyleCnt="0"/>
      <dgm:spPr/>
    </dgm:pt>
    <dgm:pt modelId="{4297FAC6-CC34-41DF-8648-D30BCCFF0B25}" type="pres">
      <dgm:prSet presAssocID="{B41969CB-4C89-4530-8678-2FD5BF45D27F}" presName="Name111" presStyleLbl="parChTrans1D2" presStyleIdx="6" presStyleCnt="9"/>
      <dgm:spPr/>
    </dgm:pt>
    <dgm:pt modelId="{EE1DAC94-807D-4965-9542-0A2DF136D985}" type="pres">
      <dgm:prSet presAssocID="{3A5BAAFD-737E-4F57-BEF7-3CCC46BBB89A}" presName="hierRoot3" presStyleCnt="0">
        <dgm:presLayoutVars>
          <dgm:hierBranch val="init"/>
        </dgm:presLayoutVars>
      </dgm:prSet>
      <dgm:spPr/>
    </dgm:pt>
    <dgm:pt modelId="{6E45AA31-67BE-49FB-A39A-5E78EA20BD77}" type="pres">
      <dgm:prSet presAssocID="{3A5BAAFD-737E-4F57-BEF7-3CCC46BBB89A}" presName="rootComposite3" presStyleCnt="0"/>
      <dgm:spPr/>
    </dgm:pt>
    <dgm:pt modelId="{81D73A55-20A9-44DD-99B1-78D74A7989FA}" type="pres">
      <dgm:prSet presAssocID="{3A5BAAFD-737E-4F57-BEF7-3CCC46BBB89A}" presName="rootText3" presStyleLbl="asst1" presStyleIdx="1" presStyleCnt="4" custScaleX="147509" custScaleY="136516" custLinFactY="100000" custLinFactNeighborX="17077" custLinFactNeighborY="193247">
        <dgm:presLayoutVars>
          <dgm:chPref val="3"/>
        </dgm:presLayoutVars>
      </dgm:prSet>
      <dgm:spPr/>
    </dgm:pt>
    <dgm:pt modelId="{9524C655-E826-4968-8076-1941A6A81E5A}" type="pres">
      <dgm:prSet presAssocID="{3A5BAAFD-737E-4F57-BEF7-3CCC46BBB89A}" presName="rootConnector3" presStyleLbl="asst1" presStyleIdx="1" presStyleCnt="4"/>
      <dgm:spPr/>
    </dgm:pt>
    <dgm:pt modelId="{0D42CA9C-7783-4B61-976B-8381C8FCF3C8}" type="pres">
      <dgm:prSet presAssocID="{3A5BAAFD-737E-4F57-BEF7-3CCC46BBB89A}" presName="hierChild6" presStyleCnt="0"/>
      <dgm:spPr/>
    </dgm:pt>
    <dgm:pt modelId="{0C385432-2B43-4657-B131-71BB603C5BE4}" type="pres">
      <dgm:prSet presAssocID="{3A5BAAFD-737E-4F57-BEF7-3CCC46BBB89A}" presName="hierChild7" presStyleCnt="0"/>
      <dgm:spPr/>
    </dgm:pt>
    <dgm:pt modelId="{190DC02C-DBA1-40C2-BF4B-0931B064AB4A}" type="pres">
      <dgm:prSet presAssocID="{6A107778-1422-4885-817E-E66E30D04D7B}" presName="Name111" presStyleLbl="parChTrans1D2" presStyleIdx="7" presStyleCnt="9"/>
      <dgm:spPr/>
    </dgm:pt>
    <dgm:pt modelId="{1E730580-9A52-446C-ACE5-6071621A326A}" type="pres">
      <dgm:prSet presAssocID="{BAE0DCE0-F3D0-43B1-975C-62BF77C1CDA0}" presName="hierRoot3" presStyleCnt="0">
        <dgm:presLayoutVars>
          <dgm:hierBranch/>
        </dgm:presLayoutVars>
      </dgm:prSet>
      <dgm:spPr/>
    </dgm:pt>
    <dgm:pt modelId="{E63532A3-C97D-4767-9FFB-6F0107ECF686}" type="pres">
      <dgm:prSet presAssocID="{BAE0DCE0-F3D0-43B1-975C-62BF77C1CDA0}" presName="rootComposite3" presStyleCnt="0"/>
      <dgm:spPr/>
    </dgm:pt>
    <dgm:pt modelId="{3131A317-CCC7-40B8-A5F1-36D1138E51D5}" type="pres">
      <dgm:prSet presAssocID="{BAE0DCE0-F3D0-43B1-975C-62BF77C1CDA0}" presName="rootText3" presStyleLbl="asst1" presStyleIdx="2" presStyleCnt="4" custScaleX="145504" custScaleY="124657" custLinFactX="100000" custLinFactY="-85248" custLinFactNeighborX="121821" custLinFactNeighborY="-100000">
        <dgm:presLayoutVars>
          <dgm:chPref val="3"/>
        </dgm:presLayoutVars>
      </dgm:prSet>
      <dgm:spPr/>
    </dgm:pt>
    <dgm:pt modelId="{4252BF99-D399-42EF-9AA2-3FD85C2E20C8}" type="pres">
      <dgm:prSet presAssocID="{BAE0DCE0-F3D0-43B1-975C-62BF77C1CDA0}" presName="rootConnector3" presStyleLbl="asst1" presStyleIdx="2" presStyleCnt="4"/>
      <dgm:spPr/>
    </dgm:pt>
    <dgm:pt modelId="{C934D478-13AE-4851-9B7D-63E20580C3C5}" type="pres">
      <dgm:prSet presAssocID="{BAE0DCE0-F3D0-43B1-975C-62BF77C1CDA0}" presName="hierChild6" presStyleCnt="0"/>
      <dgm:spPr/>
    </dgm:pt>
    <dgm:pt modelId="{A0352938-99DF-4BB1-BE4F-AA7F460A3356}" type="pres">
      <dgm:prSet presAssocID="{7EFAE9FD-B235-4D24-AB96-DD0471FF2495}" presName="Name35" presStyleLbl="parChTrans1D3" presStyleIdx="0" presStyleCnt="2"/>
      <dgm:spPr>
        <a:xfrm>
          <a:off x="4558906" y="935482"/>
          <a:ext cx="374613" cy="200988"/>
        </a:xfrm>
        <a:custGeom>
          <a:avLst/>
          <a:gdLst/>
          <a:ahLst/>
          <a:cxnLst/>
          <a:rect l="0" t="0" r="0" b="0"/>
          <a:pathLst>
            <a:path>
              <a:moveTo>
                <a:pt x="374613" y="0"/>
              </a:moveTo>
              <a:lnTo>
                <a:pt x="374613" y="123459"/>
              </a:lnTo>
              <a:lnTo>
                <a:pt x="0" y="123459"/>
              </a:lnTo>
              <a:lnTo>
                <a:pt x="0" y="200988"/>
              </a:lnTo>
            </a:path>
          </a:pathLst>
        </a:custGeom>
      </dgm:spPr>
    </dgm:pt>
    <dgm:pt modelId="{698A40D0-8A39-4D23-B368-8F8584C9F1F3}" type="pres">
      <dgm:prSet presAssocID="{8D780BB9-9E9B-4F27-9277-CFFC2CDE7FDA}" presName="hierRoot2" presStyleCnt="0">
        <dgm:presLayoutVars>
          <dgm:hierBranch val="r"/>
        </dgm:presLayoutVars>
      </dgm:prSet>
      <dgm:spPr/>
    </dgm:pt>
    <dgm:pt modelId="{7E75459E-C5B9-4CDB-AA40-BA06EF97A86A}" type="pres">
      <dgm:prSet presAssocID="{8D780BB9-9E9B-4F27-9277-CFFC2CDE7FDA}" presName="rootComposite" presStyleCnt="0"/>
      <dgm:spPr/>
    </dgm:pt>
    <dgm:pt modelId="{BC5DBA2E-2B52-4B11-B9CF-8FC3D85E18EE}" type="pres">
      <dgm:prSet presAssocID="{8D780BB9-9E9B-4F27-9277-CFFC2CDE7FDA}" presName="rootText" presStyleLbl="node3" presStyleIdx="0" presStyleCnt="2" custScaleX="103670" custScaleY="115803" custLinFactY="-100000" custLinFactNeighborX="-56862" custLinFactNeighborY="-115811">
        <dgm:presLayoutVars>
          <dgm:chPref val="3"/>
        </dgm:presLayoutVars>
      </dgm:prSet>
      <dgm:spPr>
        <a:xfrm>
          <a:off x="4189719" y="1136471"/>
          <a:ext cx="738373" cy="369186"/>
        </a:xfrm>
        <a:prstGeom prst="rect">
          <a:avLst/>
        </a:prstGeom>
      </dgm:spPr>
    </dgm:pt>
    <dgm:pt modelId="{F021A78C-0E5A-499D-A32F-66C9E200E0E6}" type="pres">
      <dgm:prSet presAssocID="{8D780BB9-9E9B-4F27-9277-CFFC2CDE7FDA}" presName="rootConnector" presStyleLbl="node3" presStyleIdx="0" presStyleCnt="2"/>
      <dgm:spPr/>
    </dgm:pt>
    <dgm:pt modelId="{B34BDDB9-9F48-4830-8C6A-E758922E397D}" type="pres">
      <dgm:prSet presAssocID="{8D780BB9-9E9B-4F27-9277-CFFC2CDE7FDA}" presName="hierChild4" presStyleCnt="0"/>
      <dgm:spPr/>
    </dgm:pt>
    <dgm:pt modelId="{7286A0A6-D47A-4FFA-9817-8BD886B07F65}" type="pres">
      <dgm:prSet presAssocID="{8D780BB9-9E9B-4F27-9277-CFFC2CDE7FDA}" presName="hierChild5" presStyleCnt="0"/>
      <dgm:spPr/>
    </dgm:pt>
    <dgm:pt modelId="{489E8816-8283-4550-8A23-69B41A7A86EC}" type="pres">
      <dgm:prSet presAssocID="{76F18153-7160-4B2D-9F58-310E35E6B32F}" presName="Name35" presStyleLbl="parChTrans1D3" presStyleIdx="1" presStyleCnt="2"/>
      <dgm:spPr>
        <a:xfrm>
          <a:off x="4933520" y="935482"/>
          <a:ext cx="506915" cy="201797"/>
        </a:xfrm>
        <a:custGeom>
          <a:avLst/>
          <a:gdLst/>
          <a:ahLst/>
          <a:cxnLst/>
          <a:rect l="0" t="0" r="0" b="0"/>
          <a:pathLst>
            <a:path>
              <a:moveTo>
                <a:pt x="0" y="0"/>
              </a:moveTo>
              <a:lnTo>
                <a:pt x="0" y="124268"/>
              </a:lnTo>
              <a:lnTo>
                <a:pt x="506915" y="124268"/>
              </a:lnTo>
              <a:lnTo>
                <a:pt x="506915" y="201797"/>
              </a:lnTo>
            </a:path>
          </a:pathLst>
        </a:custGeom>
      </dgm:spPr>
    </dgm:pt>
    <dgm:pt modelId="{BF6B758C-8F32-4CAD-A6DE-139A9F66C00D}" type="pres">
      <dgm:prSet presAssocID="{4B7ACAC4-A0ED-4020-827B-7AAC7B396841}" presName="hierRoot2" presStyleCnt="0">
        <dgm:presLayoutVars>
          <dgm:hierBranch val="l"/>
        </dgm:presLayoutVars>
      </dgm:prSet>
      <dgm:spPr/>
    </dgm:pt>
    <dgm:pt modelId="{D436BBC2-1808-4C7B-966A-7B242386D839}" type="pres">
      <dgm:prSet presAssocID="{4B7ACAC4-A0ED-4020-827B-7AAC7B396841}" presName="rootComposite" presStyleCnt="0"/>
      <dgm:spPr/>
    </dgm:pt>
    <dgm:pt modelId="{51C3FC14-B4D4-4FA8-B56F-EDF6FC35D606}" type="pres">
      <dgm:prSet presAssocID="{4B7ACAC4-A0ED-4020-827B-7AAC7B396841}" presName="rootText" presStyleLbl="node3" presStyleIdx="1" presStyleCnt="2" custScaleX="100129" custScaleY="84963" custLinFactX="62485" custLinFactY="-93942" custLinFactNeighborX="100000" custLinFactNeighborY="-100000">
        <dgm:presLayoutVars>
          <dgm:chPref val="3"/>
        </dgm:presLayoutVars>
      </dgm:prSet>
      <dgm:spPr>
        <a:xfrm>
          <a:off x="5071248" y="1137280"/>
          <a:ext cx="738373" cy="369186"/>
        </a:xfrm>
        <a:prstGeom prst="rect">
          <a:avLst/>
        </a:prstGeom>
      </dgm:spPr>
    </dgm:pt>
    <dgm:pt modelId="{59CC2D06-9221-4044-BF89-1816938E2FFF}" type="pres">
      <dgm:prSet presAssocID="{4B7ACAC4-A0ED-4020-827B-7AAC7B396841}" presName="rootConnector" presStyleLbl="node3" presStyleIdx="1" presStyleCnt="2"/>
      <dgm:spPr/>
    </dgm:pt>
    <dgm:pt modelId="{19676ECE-8366-4FEE-B089-B728EC4A9D2A}" type="pres">
      <dgm:prSet presAssocID="{4B7ACAC4-A0ED-4020-827B-7AAC7B396841}" presName="hierChild4" presStyleCnt="0"/>
      <dgm:spPr/>
    </dgm:pt>
    <dgm:pt modelId="{32EEA41F-A169-4722-8402-A9938C3CE006}" type="pres">
      <dgm:prSet presAssocID="{4B7ACAC4-A0ED-4020-827B-7AAC7B396841}" presName="hierChild5" presStyleCnt="0"/>
      <dgm:spPr/>
    </dgm:pt>
    <dgm:pt modelId="{2CD90E56-6B85-407D-B65D-FE00FCA15CEE}" type="pres">
      <dgm:prSet presAssocID="{BAE0DCE0-F3D0-43B1-975C-62BF77C1CDA0}" presName="hierChild7" presStyleCnt="0"/>
      <dgm:spPr/>
    </dgm:pt>
    <dgm:pt modelId="{E5691850-A6AD-4464-8C97-72BE07552C08}" type="pres">
      <dgm:prSet presAssocID="{ECE203A2-314B-4D79-911F-16FBE55755AF}" presName="Name111" presStyleLbl="parChTrans1D2" presStyleIdx="8" presStyleCnt="9"/>
      <dgm:spPr/>
    </dgm:pt>
    <dgm:pt modelId="{EF2D1960-69A8-45C0-B4AA-E333490E6A19}" type="pres">
      <dgm:prSet presAssocID="{AD7DAAFE-6BA6-411D-A51F-E6CA66B863AE}" presName="hierRoot3" presStyleCnt="0">
        <dgm:presLayoutVars>
          <dgm:hierBranch val="init"/>
        </dgm:presLayoutVars>
      </dgm:prSet>
      <dgm:spPr/>
    </dgm:pt>
    <dgm:pt modelId="{23953F78-5538-4AB1-93B7-84F40CC4A657}" type="pres">
      <dgm:prSet presAssocID="{AD7DAAFE-6BA6-411D-A51F-E6CA66B863AE}" presName="rootComposite3" presStyleCnt="0"/>
      <dgm:spPr/>
    </dgm:pt>
    <dgm:pt modelId="{CA6FDB86-F247-4797-83BC-3F85B7FBBAFE}" type="pres">
      <dgm:prSet presAssocID="{AD7DAAFE-6BA6-411D-A51F-E6CA66B863AE}" presName="rootText3" presStyleLbl="asst1" presStyleIdx="3" presStyleCnt="4" custScaleX="146267" custScaleY="136025" custLinFactX="-88365" custLinFactY="14731" custLinFactNeighborX="-100000" custLinFactNeighborY="100000">
        <dgm:presLayoutVars>
          <dgm:chPref val="3"/>
        </dgm:presLayoutVars>
      </dgm:prSet>
      <dgm:spPr/>
    </dgm:pt>
    <dgm:pt modelId="{FD482865-EAD6-4DE5-9477-97D81E25CEDD}" type="pres">
      <dgm:prSet presAssocID="{AD7DAAFE-6BA6-411D-A51F-E6CA66B863AE}" presName="rootConnector3" presStyleLbl="asst1" presStyleIdx="3" presStyleCnt="4"/>
      <dgm:spPr/>
    </dgm:pt>
    <dgm:pt modelId="{0528E302-0601-46D3-A66D-ADDEBC1D3A4A}" type="pres">
      <dgm:prSet presAssocID="{AD7DAAFE-6BA6-411D-A51F-E6CA66B863AE}" presName="hierChild6" presStyleCnt="0"/>
      <dgm:spPr/>
    </dgm:pt>
    <dgm:pt modelId="{7845D882-99D3-4EE7-9BA8-29FD9F74A8DC}" type="pres">
      <dgm:prSet presAssocID="{AD7DAAFE-6BA6-411D-A51F-E6CA66B863AE}" presName="hierChild7" presStyleCnt="0"/>
      <dgm:spPr/>
    </dgm:pt>
  </dgm:ptLst>
  <dgm:cxnLst>
    <dgm:cxn modelId="{2DAE0500-7DC2-4440-A873-9DF0BB76998C}" type="presOf" srcId="{4B7ACAC4-A0ED-4020-827B-7AAC7B396841}" destId="{51C3FC14-B4D4-4FA8-B56F-EDF6FC35D606}" srcOrd="0" destOrd="0" presId="urn:microsoft.com/office/officeart/2005/8/layout/orgChart1"/>
    <dgm:cxn modelId="{D62B5905-741E-45F1-9AE5-66AD4892ADE0}" srcId="{CF91FA11-809D-40C0-BE6D-D45A803EFDF5}" destId="{AD7DAAFE-6BA6-411D-A51F-E6CA66B863AE}" srcOrd="7" destOrd="0" parTransId="{ECE203A2-314B-4D79-911F-16FBE55755AF}" sibTransId="{B742F962-8F2D-4BEB-A4B8-5CC8BF6E15E5}"/>
    <dgm:cxn modelId="{95126509-620A-41B8-AEC6-B36EDFA0BD57}" srcId="{CF91FA11-809D-40C0-BE6D-D45A803EFDF5}" destId="{CCA4A10F-E437-4D62-96FF-751164B9240C}" srcOrd="8" destOrd="0" parTransId="{EA9BD422-E007-4439-9CE9-EFD0CBCF1D1A}" sibTransId="{FBA89F7E-249E-4788-A03F-4C1042113400}"/>
    <dgm:cxn modelId="{A7CA530B-3789-4273-92D8-F2AF9119094E}" type="presOf" srcId="{3A5BAAFD-737E-4F57-BEF7-3CCC46BBB89A}" destId="{9524C655-E826-4968-8076-1941A6A81E5A}" srcOrd="1" destOrd="0" presId="urn:microsoft.com/office/officeart/2005/8/layout/orgChart1"/>
    <dgm:cxn modelId="{EBADE50F-6A95-467B-BDC2-AC18B903C521}" type="presOf" srcId="{3A5BAAFD-737E-4F57-BEF7-3CCC46BBB89A}" destId="{81D73A55-20A9-44DD-99B1-78D74A7989FA}" srcOrd="0" destOrd="0" presId="urn:microsoft.com/office/officeart/2005/8/layout/orgChart1"/>
    <dgm:cxn modelId="{0FDC9510-718E-43A9-A24B-D002643B22C1}" type="presOf" srcId="{5DFD153E-11CC-4EB3-9128-54794F0A80FA}" destId="{FB5CAF8D-D3C7-49F0-B359-C0313E41C1F0}" srcOrd="1" destOrd="0" presId="urn:microsoft.com/office/officeart/2005/8/layout/orgChart1"/>
    <dgm:cxn modelId="{5A2DB711-6085-4AAD-98EC-D7BC3A1C5F67}" type="presOf" srcId="{1C3E65BF-5522-4E47-898A-86B079B441D5}" destId="{52005346-391C-49EC-AAE0-8B694EB53EAF}" srcOrd="0" destOrd="0" presId="urn:microsoft.com/office/officeart/2005/8/layout/orgChart1"/>
    <dgm:cxn modelId="{B50D6813-8325-46B6-85F5-F107463DBC63}" srcId="{BAE0DCE0-F3D0-43B1-975C-62BF77C1CDA0}" destId="{4B7ACAC4-A0ED-4020-827B-7AAC7B396841}" srcOrd="1" destOrd="0" parTransId="{76F18153-7160-4B2D-9F58-310E35E6B32F}" sibTransId="{BA34434F-5190-4F85-ADF7-75E9F42C2589}"/>
    <dgm:cxn modelId="{155D9E15-F34F-4E04-ACC8-5ED067A70B91}" type="presOf" srcId="{4B7ACAC4-A0ED-4020-827B-7AAC7B396841}" destId="{59CC2D06-9221-4044-BF89-1816938E2FFF}" srcOrd="1" destOrd="0" presId="urn:microsoft.com/office/officeart/2005/8/layout/orgChart1"/>
    <dgm:cxn modelId="{2679841D-D95C-4DE8-BC51-192868025423}" srcId="{CF91FA11-809D-40C0-BE6D-D45A803EFDF5}" destId="{D4FF2805-7C33-4A54-AD1D-4F132B0D66CB}" srcOrd="2" destOrd="0" parTransId="{7C071DA4-6FF0-4FE7-BF31-3020C684A82A}" sibTransId="{216AE435-2640-4133-9FBF-68B9DC0DDF59}"/>
    <dgm:cxn modelId="{8B56B91E-54AA-4516-9A36-3E48D6986346}" type="presOf" srcId="{D4FF2805-7C33-4A54-AD1D-4F132B0D66CB}" destId="{191118E2-6E95-4B42-9E53-D71E1CD3AB95}" srcOrd="1" destOrd="0" presId="urn:microsoft.com/office/officeart/2005/8/layout/orgChart1"/>
    <dgm:cxn modelId="{B5CA7E1F-3D81-4C25-B262-A4F9A4EAB972}" type="presOf" srcId="{AD7DAAFE-6BA6-411D-A51F-E6CA66B863AE}" destId="{CA6FDB86-F247-4797-83BC-3F85B7FBBAFE}" srcOrd="0" destOrd="0" presId="urn:microsoft.com/office/officeart/2005/8/layout/orgChart1"/>
    <dgm:cxn modelId="{7EAFF223-02DF-4BDC-A93B-F3982026DDD8}" srcId="{BAE0DCE0-F3D0-43B1-975C-62BF77C1CDA0}" destId="{8D780BB9-9E9B-4F27-9277-CFFC2CDE7FDA}" srcOrd="0" destOrd="0" parTransId="{7EFAE9FD-B235-4D24-AB96-DD0471FF2495}" sibTransId="{D6306163-A28B-4AED-99D2-06A4374A5546}"/>
    <dgm:cxn modelId="{81DED025-C725-4381-99AE-E983B3679532}" srcId="{CF91FA11-809D-40C0-BE6D-D45A803EFDF5}" destId="{5DFD153E-11CC-4EB3-9128-54794F0A80FA}" srcOrd="3" destOrd="0" parTransId="{B52FDC7A-1527-48B9-9036-A65F34E20BB2}" sibTransId="{4A364D56-F3CD-4E95-A36F-9634973572AE}"/>
    <dgm:cxn modelId="{42191235-EEE9-43A0-983F-8C657C5AEE1B}" type="presOf" srcId="{7EFAE9FD-B235-4D24-AB96-DD0471FF2495}" destId="{A0352938-99DF-4BB1-BE4F-AA7F460A3356}" srcOrd="0" destOrd="0" presId="urn:microsoft.com/office/officeart/2005/8/layout/orgChart1"/>
    <dgm:cxn modelId="{3220AA39-233C-4394-9BF4-ED918D657C42}" type="presOf" srcId="{947DE28C-AF7A-4AEA-9934-9DA7F34391B2}" destId="{7FE115F1-20A4-4C33-93B4-5DC16D57E90A}" srcOrd="1" destOrd="0" presId="urn:microsoft.com/office/officeart/2005/8/layout/orgChart1"/>
    <dgm:cxn modelId="{D7E3F13E-F526-49F1-9A31-AC9B54E7F1F7}" type="presOf" srcId="{D1240768-E1A6-458B-9ABF-D2DA8F55308F}" destId="{148D5D62-C3EA-4260-AE37-1A5359853B80}" srcOrd="0" destOrd="0" presId="urn:microsoft.com/office/officeart/2005/8/layout/orgChart1"/>
    <dgm:cxn modelId="{96C1883F-3DAC-4A06-A8E3-53C81E5A5A5B}" type="presOf" srcId="{B41969CB-4C89-4530-8678-2FD5BF45D27F}" destId="{4297FAC6-CC34-41DF-8648-D30BCCFF0B25}" srcOrd="0" destOrd="0" presId="urn:microsoft.com/office/officeart/2005/8/layout/orgChart1"/>
    <dgm:cxn modelId="{DB947C5C-9333-49AF-A83E-0B5D25E46032}" type="presOf" srcId="{947DE28C-AF7A-4AEA-9934-9DA7F34391B2}" destId="{FA424A54-6D23-4773-A97E-B10E87E3BA5B}" srcOrd="0" destOrd="0" presId="urn:microsoft.com/office/officeart/2005/8/layout/orgChart1"/>
    <dgm:cxn modelId="{32C6055E-2D8C-4C8F-80CB-88BAC3FCC10D}" type="presOf" srcId="{7C071DA4-6FF0-4FE7-BF31-3020C684A82A}" destId="{443A7134-9FAB-4EFD-8467-876517D9AF57}" srcOrd="0" destOrd="0" presId="urn:microsoft.com/office/officeart/2005/8/layout/orgChart1"/>
    <dgm:cxn modelId="{49F21646-27F1-4A45-98FB-C788AFB7118B}" type="presOf" srcId="{BAE0DCE0-F3D0-43B1-975C-62BF77C1CDA0}" destId="{3131A317-CCC7-40B8-A5F1-36D1138E51D5}" srcOrd="0" destOrd="0" presId="urn:microsoft.com/office/officeart/2005/8/layout/orgChart1"/>
    <dgm:cxn modelId="{0B760E47-2228-4D11-BC3B-739A3F904BE2}" srcId="{CF91FA11-809D-40C0-BE6D-D45A803EFDF5}" destId="{BAE0DCE0-F3D0-43B1-975C-62BF77C1CDA0}" srcOrd="6" destOrd="0" parTransId="{6A107778-1422-4885-817E-E66E30D04D7B}" sibTransId="{0D202CCE-593A-488B-86D6-5B5F32AE7F6F}"/>
    <dgm:cxn modelId="{DE5EC34C-AFCC-4D26-9E00-3B99FD93CECB}" type="presOf" srcId="{BAE0DCE0-F3D0-43B1-975C-62BF77C1CDA0}" destId="{4252BF99-D399-42EF-9AA2-3FD85C2E20C8}" srcOrd="1" destOrd="0" presId="urn:microsoft.com/office/officeart/2005/8/layout/orgChart1"/>
    <dgm:cxn modelId="{8DB1E076-5C5A-4041-87F7-B8903A6A2163}" type="presOf" srcId="{2D6046DB-B433-40F8-A598-281C40BC0679}" destId="{9FC43F01-7EAB-425F-8215-D1BCA1388670}" srcOrd="0" destOrd="0" presId="urn:microsoft.com/office/officeart/2005/8/layout/orgChart1"/>
    <dgm:cxn modelId="{FA81EC58-0614-4887-8495-BD6B2730CBA9}" type="presOf" srcId="{AD7DAAFE-6BA6-411D-A51F-E6CA66B863AE}" destId="{FD482865-EAD6-4DE5-9477-97D81E25CEDD}" srcOrd="1" destOrd="0" presId="urn:microsoft.com/office/officeart/2005/8/layout/orgChart1"/>
    <dgm:cxn modelId="{FB3AA880-513F-4F0A-9037-305386279001}" srcId="{2D6046DB-B433-40F8-A598-281C40BC0679}" destId="{CF91FA11-809D-40C0-BE6D-D45A803EFDF5}" srcOrd="0" destOrd="0" parTransId="{11AAC7BA-AA90-4788-AE01-31E1C5B259D0}" sibTransId="{206DA4B7-B662-4268-9025-BEADD3131452}"/>
    <dgm:cxn modelId="{91B02F8E-959F-4C8E-8B0E-67CD350B553C}" srcId="{CF91FA11-809D-40C0-BE6D-D45A803EFDF5}" destId="{8525522C-F748-40C9-A2FF-17F719A68BE1}" srcOrd="0" destOrd="0" parTransId="{D1240768-E1A6-458B-9ABF-D2DA8F55308F}" sibTransId="{0D083608-A771-4C05-A604-C4DBF2C4114E}"/>
    <dgm:cxn modelId="{58FF7893-32CF-4C16-84F6-6102973656F9}" type="presOf" srcId="{76F18153-7160-4B2D-9F58-310E35E6B32F}" destId="{489E8816-8283-4550-8A23-69B41A7A86EC}" srcOrd="0" destOrd="0" presId="urn:microsoft.com/office/officeart/2005/8/layout/orgChart1"/>
    <dgm:cxn modelId="{D36C3399-A02D-4C8B-88F9-3C2BE9C557EE}" type="presOf" srcId="{D4FF2805-7C33-4A54-AD1D-4F132B0D66CB}" destId="{A31562C1-2C66-40AD-9BB2-85C02E108ABF}" srcOrd="0" destOrd="0" presId="urn:microsoft.com/office/officeart/2005/8/layout/orgChart1"/>
    <dgm:cxn modelId="{D853E59D-5599-49D4-87EB-6F75C97F9C5C}" type="presOf" srcId="{3509C3DF-49AD-47E1-BC61-6D9FB1D1C089}" destId="{C2A256D5-E085-47B3-A769-C481FB70C74F}" srcOrd="0" destOrd="0" presId="urn:microsoft.com/office/officeart/2005/8/layout/orgChart1"/>
    <dgm:cxn modelId="{3255B89F-A736-4BCF-ABBE-32DC055D52F3}" type="presOf" srcId="{BA0E4F95-05E0-4758-9445-3C0947AF7561}" destId="{C4078DEF-D38E-40D3-8E70-EC4D6AE8D180}" srcOrd="1" destOrd="0" presId="urn:microsoft.com/office/officeart/2005/8/layout/orgChart1"/>
    <dgm:cxn modelId="{F7A59CA3-C8A1-4270-A5EB-9DF1AAC81924}" type="presOf" srcId="{CCA4A10F-E437-4D62-96FF-751164B9240C}" destId="{4C0A7682-AEAC-4C2B-8398-F8B97987133A}" srcOrd="0" destOrd="0" presId="urn:microsoft.com/office/officeart/2005/8/layout/orgChart1"/>
    <dgm:cxn modelId="{AD3AC7A7-59BE-4BAE-A5FD-5FE38BE9F250}" type="presOf" srcId="{CCA4A10F-E437-4D62-96FF-751164B9240C}" destId="{C2FBDF98-A5DC-4B38-AFD8-567886FE9B38}" srcOrd="1" destOrd="0" presId="urn:microsoft.com/office/officeart/2005/8/layout/orgChart1"/>
    <dgm:cxn modelId="{51770EB5-3310-4D8C-8FA9-3E3270964A9F}" type="presOf" srcId="{6A107778-1422-4885-817E-E66E30D04D7B}" destId="{190DC02C-DBA1-40C2-BF4B-0931B064AB4A}" srcOrd="0" destOrd="0" presId="urn:microsoft.com/office/officeart/2005/8/layout/orgChart1"/>
    <dgm:cxn modelId="{2C06BEBF-6DA5-493B-9FC8-1DB1D9CB59C8}" type="presOf" srcId="{8525522C-F748-40C9-A2FF-17F719A68BE1}" destId="{771E4E11-0C9B-4DED-926C-779A485BC8E7}" srcOrd="0" destOrd="0" presId="urn:microsoft.com/office/officeart/2005/8/layout/orgChart1"/>
    <dgm:cxn modelId="{DD5884CA-1010-4FBD-B6CF-559DE2E550BB}" srcId="{CF91FA11-809D-40C0-BE6D-D45A803EFDF5}" destId="{3A5BAAFD-737E-4F57-BEF7-3CCC46BBB89A}" srcOrd="5" destOrd="0" parTransId="{B41969CB-4C89-4530-8678-2FD5BF45D27F}" sibTransId="{F253B7B1-A146-4F57-A291-F9BD6334FFE3}"/>
    <dgm:cxn modelId="{775F19CE-5D80-453A-914E-8F197BBF7E26}" type="presOf" srcId="{ECE203A2-314B-4D79-911F-16FBE55755AF}" destId="{E5691850-A6AD-4464-8C97-72BE07552C08}" srcOrd="0" destOrd="0" presId="urn:microsoft.com/office/officeart/2005/8/layout/orgChart1"/>
    <dgm:cxn modelId="{87BC2BD9-AEC8-41E4-84C4-041968265B14}" type="presOf" srcId="{CF91FA11-809D-40C0-BE6D-D45A803EFDF5}" destId="{880E1F8C-9769-4A84-A194-4037B990B06C}" srcOrd="0" destOrd="0" presId="urn:microsoft.com/office/officeart/2005/8/layout/orgChart1"/>
    <dgm:cxn modelId="{3F6F1DDE-54B7-4443-A562-92AA8DEA3ED4}" srcId="{CF91FA11-809D-40C0-BE6D-D45A803EFDF5}" destId="{947DE28C-AF7A-4AEA-9934-9DA7F34391B2}" srcOrd="4" destOrd="0" parTransId="{3509C3DF-49AD-47E1-BC61-6D9FB1D1C089}" sibTransId="{765F4819-2EC2-442A-8A23-A8385E015E24}"/>
    <dgm:cxn modelId="{1E2E14DF-631A-48DC-B776-E00C61328BFF}" type="presOf" srcId="{BA0E4F95-05E0-4758-9445-3C0947AF7561}" destId="{0053A0F6-E74A-43B9-8014-A7414C68B54B}" srcOrd="0" destOrd="0" presId="urn:microsoft.com/office/officeart/2005/8/layout/orgChart1"/>
    <dgm:cxn modelId="{445BD6E2-96D3-4442-ABBA-F9F9B60BCCC6}" type="presOf" srcId="{8D780BB9-9E9B-4F27-9277-CFFC2CDE7FDA}" destId="{BC5DBA2E-2B52-4B11-B9CF-8FC3D85E18EE}" srcOrd="0" destOrd="0" presId="urn:microsoft.com/office/officeart/2005/8/layout/orgChart1"/>
    <dgm:cxn modelId="{3289FEE8-2B7D-4F1A-9C32-077CE1D5DD46}" srcId="{CF91FA11-809D-40C0-BE6D-D45A803EFDF5}" destId="{BA0E4F95-05E0-4758-9445-3C0947AF7561}" srcOrd="1" destOrd="0" parTransId="{1C3E65BF-5522-4E47-898A-86B079B441D5}" sibTransId="{D3AF1B9A-3B11-448E-AE66-8DBABF385761}"/>
    <dgm:cxn modelId="{02F24BF6-1E6A-448A-9394-816B63384FC5}" type="presOf" srcId="{CF91FA11-809D-40C0-BE6D-D45A803EFDF5}" destId="{108E5B4E-7F13-4334-8D81-CD9C0E59B6A2}" srcOrd="1" destOrd="0" presId="urn:microsoft.com/office/officeart/2005/8/layout/orgChart1"/>
    <dgm:cxn modelId="{55D9BAF6-AAED-497B-8E78-1C89CB822161}" type="presOf" srcId="{B52FDC7A-1527-48B9-9036-A65F34E20BB2}" destId="{CCFD2201-6E5B-4DD6-83BA-185AA94446A1}" srcOrd="0" destOrd="0" presId="urn:microsoft.com/office/officeart/2005/8/layout/orgChart1"/>
    <dgm:cxn modelId="{F3B142F7-62A8-4625-A798-7576022E724B}" type="presOf" srcId="{8525522C-F748-40C9-A2FF-17F719A68BE1}" destId="{B2111F24-4321-4720-A9D5-9B76354FA2A5}" srcOrd="1" destOrd="0" presId="urn:microsoft.com/office/officeart/2005/8/layout/orgChart1"/>
    <dgm:cxn modelId="{B5C669FA-40F5-42F5-9F15-CBF2ADEDBFF1}" type="presOf" srcId="{EA9BD422-E007-4439-9CE9-EFD0CBCF1D1A}" destId="{43DC672A-6B5D-4015-ACD6-DB87BD1C5F8F}" srcOrd="0" destOrd="0" presId="urn:microsoft.com/office/officeart/2005/8/layout/orgChart1"/>
    <dgm:cxn modelId="{0C59FEFA-FB59-4DBF-BAA0-772DBD77D4C0}" type="presOf" srcId="{8D780BB9-9E9B-4F27-9277-CFFC2CDE7FDA}" destId="{F021A78C-0E5A-499D-A32F-66C9E200E0E6}" srcOrd="1" destOrd="0" presId="urn:microsoft.com/office/officeart/2005/8/layout/orgChart1"/>
    <dgm:cxn modelId="{B02155FD-124C-4D7E-BCB7-F0F9924AD9D6}" type="presOf" srcId="{5DFD153E-11CC-4EB3-9128-54794F0A80FA}" destId="{DADB29FE-CDE1-4E9A-9998-09B85F214E83}" srcOrd="0" destOrd="0" presId="urn:microsoft.com/office/officeart/2005/8/layout/orgChart1"/>
    <dgm:cxn modelId="{0F183F87-44F4-4E9C-B41F-48DBC780CEF3}" type="presParOf" srcId="{9FC43F01-7EAB-425F-8215-D1BCA1388670}" destId="{48D5C2CD-865A-44C9-8566-369A9F7472E0}" srcOrd="0" destOrd="0" presId="urn:microsoft.com/office/officeart/2005/8/layout/orgChart1"/>
    <dgm:cxn modelId="{E7C2C36A-79E1-4CAE-8694-7CAF4925A0A4}" type="presParOf" srcId="{48D5C2CD-865A-44C9-8566-369A9F7472E0}" destId="{4DF5817B-1E1B-46D2-8565-D554E28C2D10}" srcOrd="0" destOrd="0" presId="urn:microsoft.com/office/officeart/2005/8/layout/orgChart1"/>
    <dgm:cxn modelId="{148F7318-84E6-4F5F-9AF7-05DE492B939F}" type="presParOf" srcId="{4DF5817B-1E1B-46D2-8565-D554E28C2D10}" destId="{880E1F8C-9769-4A84-A194-4037B990B06C}" srcOrd="0" destOrd="0" presId="urn:microsoft.com/office/officeart/2005/8/layout/orgChart1"/>
    <dgm:cxn modelId="{41C69975-933E-4886-92D3-F919D71584F7}" type="presParOf" srcId="{4DF5817B-1E1B-46D2-8565-D554E28C2D10}" destId="{108E5B4E-7F13-4334-8D81-CD9C0E59B6A2}" srcOrd="1" destOrd="0" presId="urn:microsoft.com/office/officeart/2005/8/layout/orgChart1"/>
    <dgm:cxn modelId="{697BE733-179D-4DF7-B1ED-5AB1EFDC8C41}" type="presParOf" srcId="{48D5C2CD-865A-44C9-8566-369A9F7472E0}" destId="{90B635AF-A4AA-45CC-A4E7-3684F50EACB7}" srcOrd="1" destOrd="0" presId="urn:microsoft.com/office/officeart/2005/8/layout/orgChart1"/>
    <dgm:cxn modelId="{6EE641B2-83FF-4FF5-BCA8-242F74E3D1F0}" type="presParOf" srcId="{90B635AF-A4AA-45CC-A4E7-3684F50EACB7}" destId="{148D5D62-C3EA-4260-AE37-1A5359853B80}" srcOrd="0" destOrd="0" presId="urn:microsoft.com/office/officeart/2005/8/layout/orgChart1"/>
    <dgm:cxn modelId="{15364517-B464-4D55-80F4-164F8A0E3C97}" type="presParOf" srcId="{90B635AF-A4AA-45CC-A4E7-3684F50EACB7}" destId="{5786AD7F-6F47-4E56-81C3-4F6554BF3AE3}" srcOrd="1" destOrd="0" presId="urn:microsoft.com/office/officeart/2005/8/layout/orgChart1"/>
    <dgm:cxn modelId="{514BA2FF-1DB6-43DE-98E9-5F8B1B83E695}" type="presParOf" srcId="{5786AD7F-6F47-4E56-81C3-4F6554BF3AE3}" destId="{1E65C4A5-69B7-4869-B939-0B505D2A4FB2}" srcOrd="0" destOrd="0" presId="urn:microsoft.com/office/officeart/2005/8/layout/orgChart1"/>
    <dgm:cxn modelId="{8B952BEB-1276-4D46-B6A5-1A58D44A8A90}" type="presParOf" srcId="{1E65C4A5-69B7-4869-B939-0B505D2A4FB2}" destId="{771E4E11-0C9B-4DED-926C-779A485BC8E7}" srcOrd="0" destOrd="0" presId="urn:microsoft.com/office/officeart/2005/8/layout/orgChart1"/>
    <dgm:cxn modelId="{9D873B5C-4086-42A4-8BCF-DF0858840CE2}" type="presParOf" srcId="{1E65C4A5-69B7-4869-B939-0B505D2A4FB2}" destId="{B2111F24-4321-4720-A9D5-9B76354FA2A5}" srcOrd="1" destOrd="0" presId="urn:microsoft.com/office/officeart/2005/8/layout/orgChart1"/>
    <dgm:cxn modelId="{28E22301-7D3B-4F98-A6AF-FA21CB7B8F96}" type="presParOf" srcId="{5786AD7F-6F47-4E56-81C3-4F6554BF3AE3}" destId="{BD109B8A-C412-4423-A77D-43B4B6A69A8F}" srcOrd="1" destOrd="0" presId="urn:microsoft.com/office/officeart/2005/8/layout/orgChart1"/>
    <dgm:cxn modelId="{28305F80-BCEB-45BE-8939-72EFAF8FB2E5}" type="presParOf" srcId="{5786AD7F-6F47-4E56-81C3-4F6554BF3AE3}" destId="{3C5D7C5C-EBE1-4D00-8A76-E18678303959}" srcOrd="2" destOrd="0" presId="urn:microsoft.com/office/officeart/2005/8/layout/orgChart1"/>
    <dgm:cxn modelId="{2972CCC0-1FBB-4873-9DA7-5068559A4E46}" type="presParOf" srcId="{90B635AF-A4AA-45CC-A4E7-3684F50EACB7}" destId="{52005346-391C-49EC-AAE0-8B694EB53EAF}" srcOrd="2" destOrd="0" presId="urn:microsoft.com/office/officeart/2005/8/layout/orgChart1"/>
    <dgm:cxn modelId="{F0D1BA27-2489-4012-AB07-59FE87696457}" type="presParOf" srcId="{90B635AF-A4AA-45CC-A4E7-3684F50EACB7}" destId="{503F6FC3-1719-428A-8032-B9ED450A3604}" srcOrd="3" destOrd="0" presId="urn:microsoft.com/office/officeart/2005/8/layout/orgChart1"/>
    <dgm:cxn modelId="{01263095-4A72-49BB-9367-7A0981A3C189}" type="presParOf" srcId="{503F6FC3-1719-428A-8032-B9ED450A3604}" destId="{6220C4AE-C03C-4A7D-BCB4-F774732513CC}" srcOrd="0" destOrd="0" presId="urn:microsoft.com/office/officeart/2005/8/layout/orgChart1"/>
    <dgm:cxn modelId="{DCE13161-4A93-426C-A146-D09C4E02495F}" type="presParOf" srcId="{6220C4AE-C03C-4A7D-BCB4-F774732513CC}" destId="{0053A0F6-E74A-43B9-8014-A7414C68B54B}" srcOrd="0" destOrd="0" presId="urn:microsoft.com/office/officeart/2005/8/layout/orgChart1"/>
    <dgm:cxn modelId="{729E0AE0-03B2-4698-912C-C349CB1EA083}" type="presParOf" srcId="{6220C4AE-C03C-4A7D-BCB4-F774732513CC}" destId="{C4078DEF-D38E-40D3-8E70-EC4D6AE8D180}" srcOrd="1" destOrd="0" presId="urn:microsoft.com/office/officeart/2005/8/layout/orgChart1"/>
    <dgm:cxn modelId="{5B2EF13B-1C52-4016-8080-84C3CBD87E32}" type="presParOf" srcId="{503F6FC3-1719-428A-8032-B9ED450A3604}" destId="{03DD4AF2-073A-4C0F-A40D-B4317EADC123}" srcOrd="1" destOrd="0" presId="urn:microsoft.com/office/officeart/2005/8/layout/orgChart1"/>
    <dgm:cxn modelId="{89819E6C-B88F-4C8B-9681-3DEBEB6001A2}" type="presParOf" srcId="{503F6FC3-1719-428A-8032-B9ED450A3604}" destId="{59FACF17-81AA-42CB-91DD-D2197087D0AC}" srcOrd="2" destOrd="0" presId="urn:microsoft.com/office/officeart/2005/8/layout/orgChart1"/>
    <dgm:cxn modelId="{AE994090-3CD3-4439-AD22-CC89FC74BF67}" type="presParOf" srcId="{90B635AF-A4AA-45CC-A4E7-3684F50EACB7}" destId="{443A7134-9FAB-4EFD-8467-876517D9AF57}" srcOrd="4" destOrd="0" presId="urn:microsoft.com/office/officeart/2005/8/layout/orgChart1"/>
    <dgm:cxn modelId="{7B49547A-E1C1-4098-A600-938DFB386209}" type="presParOf" srcId="{90B635AF-A4AA-45CC-A4E7-3684F50EACB7}" destId="{73B3D3E7-8A77-4A95-ACC7-1A131C148C3D}" srcOrd="5" destOrd="0" presId="urn:microsoft.com/office/officeart/2005/8/layout/orgChart1"/>
    <dgm:cxn modelId="{40CD0A02-D538-490E-BC52-1AD895634A6E}" type="presParOf" srcId="{73B3D3E7-8A77-4A95-ACC7-1A131C148C3D}" destId="{CC0EFC0F-20B3-445B-81AF-E9284EED5D45}" srcOrd="0" destOrd="0" presId="urn:microsoft.com/office/officeart/2005/8/layout/orgChart1"/>
    <dgm:cxn modelId="{81FD7E88-65E6-4D98-AAD0-471EA16BE69A}" type="presParOf" srcId="{CC0EFC0F-20B3-445B-81AF-E9284EED5D45}" destId="{A31562C1-2C66-40AD-9BB2-85C02E108ABF}" srcOrd="0" destOrd="0" presId="urn:microsoft.com/office/officeart/2005/8/layout/orgChart1"/>
    <dgm:cxn modelId="{E5C91CC3-8101-4A31-B6C8-9189315626FA}" type="presParOf" srcId="{CC0EFC0F-20B3-445B-81AF-E9284EED5D45}" destId="{191118E2-6E95-4B42-9E53-D71E1CD3AB95}" srcOrd="1" destOrd="0" presId="urn:microsoft.com/office/officeart/2005/8/layout/orgChart1"/>
    <dgm:cxn modelId="{A8F63D2D-3F5C-467F-842F-82E20EB4931B}" type="presParOf" srcId="{73B3D3E7-8A77-4A95-ACC7-1A131C148C3D}" destId="{CBB06408-CE29-4D90-A031-8907DD7691FE}" srcOrd="1" destOrd="0" presId="urn:microsoft.com/office/officeart/2005/8/layout/orgChart1"/>
    <dgm:cxn modelId="{84197EB3-6A58-4428-B619-DD64F6D6BDDB}" type="presParOf" srcId="{73B3D3E7-8A77-4A95-ACC7-1A131C148C3D}" destId="{2AA85694-9B17-462A-B188-6EEA2AEE5150}" srcOrd="2" destOrd="0" presId="urn:microsoft.com/office/officeart/2005/8/layout/orgChart1"/>
    <dgm:cxn modelId="{AE18BD09-E141-40A0-AF77-8BA6F452C337}" type="presParOf" srcId="{90B635AF-A4AA-45CC-A4E7-3684F50EACB7}" destId="{CCFD2201-6E5B-4DD6-83BA-185AA94446A1}" srcOrd="6" destOrd="0" presId="urn:microsoft.com/office/officeart/2005/8/layout/orgChart1"/>
    <dgm:cxn modelId="{952E913A-CC6F-4A99-BFB2-26A8765C9F7D}" type="presParOf" srcId="{90B635AF-A4AA-45CC-A4E7-3684F50EACB7}" destId="{FD3127AA-F12B-4E86-998A-424547C00482}" srcOrd="7" destOrd="0" presId="urn:microsoft.com/office/officeart/2005/8/layout/orgChart1"/>
    <dgm:cxn modelId="{16A72CF7-06E5-4A34-89F6-42E18C3E78A4}" type="presParOf" srcId="{FD3127AA-F12B-4E86-998A-424547C00482}" destId="{7A8BDFE4-AE56-4DF0-8B46-C52596ABE5E8}" srcOrd="0" destOrd="0" presId="urn:microsoft.com/office/officeart/2005/8/layout/orgChart1"/>
    <dgm:cxn modelId="{8B582736-BB93-4769-9F1C-78C902751088}" type="presParOf" srcId="{7A8BDFE4-AE56-4DF0-8B46-C52596ABE5E8}" destId="{DADB29FE-CDE1-4E9A-9998-09B85F214E83}" srcOrd="0" destOrd="0" presId="urn:microsoft.com/office/officeart/2005/8/layout/orgChart1"/>
    <dgm:cxn modelId="{11F923B0-9959-4370-AA25-ABF477B6379C}" type="presParOf" srcId="{7A8BDFE4-AE56-4DF0-8B46-C52596ABE5E8}" destId="{FB5CAF8D-D3C7-49F0-B359-C0313E41C1F0}" srcOrd="1" destOrd="0" presId="urn:microsoft.com/office/officeart/2005/8/layout/orgChart1"/>
    <dgm:cxn modelId="{5FCA18EA-4465-493F-850E-5EC88B26BB70}" type="presParOf" srcId="{FD3127AA-F12B-4E86-998A-424547C00482}" destId="{3A0C0C13-5FA5-4E66-A8ED-12F285C3A5EC}" srcOrd="1" destOrd="0" presId="urn:microsoft.com/office/officeart/2005/8/layout/orgChart1"/>
    <dgm:cxn modelId="{57DCCF37-DB56-442C-B39B-5C40C3954C11}" type="presParOf" srcId="{FD3127AA-F12B-4E86-998A-424547C00482}" destId="{DD6F9E45-C715-467C-888B-FE07DD522BD2}" srcOrd="2" destOrd="0" presId="urn:microsoft.com/office/officeart/2005/8/layout/orgChart1"/>
    <dgm:cxn modelId="{66639760-32F5-46B7-93A9-24D1DC1B810B}" type="presParOf" srcId="{90B635AF-A4AA-45CC-A4E7-3684F50EACB7}" destId="{43DC672A-6B5D-4015-ACD6-DB87BD1C5F8F}" srcOrd="8" destOrd="0" presId="urn:microsoft.com/office/officeart/2005/8/layout/orgChart1"/>
    <dgm:cxn modelId="{879E8218-A9B1-4635-A69F-AFD692C204A3}" type="presParOf" srcId="{90B635AF-A4AA-45CC-A4E7-3684F50EACB7}" destId="{683B99AA-5943-4E44-BABA-247019018769}" srcOrd="9" destOrd="0" presId="urn:microsoft.com/office/officeart/2005/8/layout/orgChart1"/>
    <dgm:cxn modelId="{82E39EA2-CDD8-4821-8CEE-74D0A0BC4F20}" type="presParOf" srcId="{683B99AA-5943-4E44-BABA-247019018769}" destId="{039F1016-B93C-4DA9-8704-496F077D6E29}" srcOrd="0" destOrd="0" presId="urn:microsoft.com/office/officeart/2005/8/layout/orgChart1"/>
    <dgm:cxn modelId="{47F330DC-A9AA-4FCE-835C-59830F003E50}" type="presParOf" srcId="{039F1016-B93C-4DA9-8704-496F077D6E29}" destId="{4C0A7682-AEAC-4C2B-8398-F8B97987133A}" srcOrd="0" destOrd="0" presId="urn:microsoft.com/office/officeart/2005/8/layout/orgChart1"/>
    <dgm:cxn modelId="{04219061-4395-4AEA-A643-F7EA33193846}" type="presParOf" srcId="{039F1016-B93C-4DA9-8704-496F077D6E29}" destId="{C2FBDF98-A5DC-4B38-AFD8-567886FE9B38}" srcOrd="1" destOrd="0" presId="urn:microsoft.com/office/officeart/2005/8/layout/orgChart1"/>
    <dgm:cxn modelId="{0EA761B8-117B-4B0A-BDF1-347DDC1AD32A}" type="presParOf" srcId="{683B99AA-5943-4E44-BABA-247019018769}" destId="{6EB83CF5-3B4D-4CA9-9F53-1E6D9D920BA6}" srcOrd="1" destOrd="0" presId="urn:microsoft.com/office/officeart/2005/8/layout/orgChart1"/>
    <dgm:cxn modelId="{0322436A-34B9-4927-BD5F-2153C22CC78C}" type="presParOf" srcId="{683B99AA-5943-4E44-BABA-247019018769}" destId="{C2F665C3-99B7-42A7-BE93-C430E5C9CE3A}" srcOrd="2" destOrd="0" presId="urn:microsoft.com/office/officeart/2005/8/layout/orgChart1"/>
    <dgm:cxn modelId="{F9177085-E298-4DF3-8344-6C11C9DF51BE}" type="presParOf" srcId="{48D5C2CD-865A-44C9-8566-369A9F7472E0}" destId="{B78623BD-D8A6-4567-BEB3-CCA087C34BF3}" srcOrd="2" destOrd="0" presId="urn:microsoft.com/office/officeart/2005/8/layout/orgChart1"/>
    <dgm:cxn modelId="{FE8A22BA-BA0A-459F-87D9-C732F885E948}" type="presParOf" srcId="{B78623BD-D8A6-4567-BEB3-CCA087C34BF3}" destId="{C2A256D5-E085-47B3-A769-C481FB70C74F}" srcOrd="0" destOrd="0" presId="urn:microsoft.com/office/officeart/2005/8/layout/orgChart1"/>
    <dgm:cxn modelId="{11BEC2C5-FDBF-44AD-A485-E1AF600B80C7}" type="presParOf" srcId="{B78623BD-D8A6-4567-BEB3-CCA087C34BF3}" destId="{6249759E-C96A-4C2F-9581-685B8FC36D33}" srcOrd="1" destOrd="0" presId="urn:microsoft.com/office/officeart/2005/8/layout/orgChart1"/>
    <dgm:cxn modelId="{AA1EF86F-9383-422E-8EBC-2D6E29ABBE18}" type="presParOf" srcId="{6249759E-C96A-4C2F-9581-685B8FC36D33}" destId="{24D84895-2F67-40DA-BBEB-0DEB3BAE5028}" srcOrd="0" destOrd="0" presId="urn:microsoft.com/office/officeart/2005/8/layout/orgChart1"/>
    <dgm:cxn modelId="{CE6F4122-EAB9-42B3-B260-0656A4A065EA}" type="presParOf" srcId="{24D84895-2F67-40DA-BBEB-0DEB3BAE5028}" destId="{FA424A54-6D23-4773-A97E-B10E87E3BA5B}" srcOrd="0" destOrd="0" presId="urn:microsoft.com/office/officeart/2005/8/layout/orgChart1"/>
    <dgm:cxn modelId="{5A494330-169D-4C62-9FE8-DBA301D38E79}" type="presParOf" srcId="{24D84895-2F67-40DA-BBEB-0DEB3BAE5028}" destId="{7FE115F1-20A4-4C33-93B4-5DC16D57E90A}" srcOrd="1" destOrd="0" presId="urn:microsoft.com/office/officeart/2005/8/layout/orgChart1"/>
    <dgm:cxn modelId="{A8B253CD-6425-4156-A20E-0D202BC76ADC}" type="presParOf" srcId="{6249759E-C96A-4C2F-9581-685B8FC36D33}" destId="{8B8FEE7F-59D0-41DD-B9DF-4E1182CD6C4F}" srcOrd="1" destOrd="0" presId="urn:microsoft.com/office/officeart/2005/8/layout/orgChart1"/>
    <dgm:cxn modelId="{856F72C5-E813-4670-A8E2-B436E9F4A59E}" type="presParOf" srcId="{6249759E-C96A-4C2F-9581-685B8FC36D33}" destId="{D28F6C8C-C216-4712-8A36-91B6774180A1}" srcOrd="2" destOrd="0" presId="urn:microsoft.com/office/officeart/2005/8/layout/orgChart1"/>
    <dgm:cxn modelId="{D28B04C6-738C-4F5A-94E2-2DC47CB0EF85}" type="presParOf" srcId="{B78623BD-D8A6-4567-BEB3-CCA087C34BF3}" destId="{4297FAC6-CC34-41DF-8648-D30BCCFF0B25}" srcOrd="2" destOrd="0" presId="urn:microsoft.com/office/officeart/2005/8/layout/orgChart1"/>
    <dgm:cxn modelId="{D28409AA-14FA-4AF4-BEA5-FB747A1E75F9}" type="presParOf" srcId="{B78623BD-D8A6-4567-BEB3-CCA087C34BF3}" destId="{EE1DAC94-807D-4965-9542-0A2DF136D985}" srcOrd="3" destOrd="0" presId="urn:microsoft.com/office/officeart/2005/8/layout/orgChart1"/>
    <dgm:cxn modelId="{1A689627-5B4A-4D23-917D-A198F2837C9F}" type="presParOf" srcId="{EE1DAC94-807D-4965-9542-0A2DF136D985}" destId="{6E45AA31-67BE-49FB-A39A-5E78EA20BD77}" srcOrd="0" destOrd="0" presId="urn:microsoft.com/office/officeart/2005/8/layout/orgChart1"/>
    <dgm:cxn modelId="{144485F2-8956-4584-8BA1-2C48219E8015}" type="presParOf" srcId="{6E45AA31-67BE-49FB-A39A-5E78EA20BD77}" destId="{81D73A55-20A9-44DD-99B1-78D74A7989FA}" srcOrd="0" destOrd="0" presId="urn:microsoft.com/office/officeart/2005/8/layout/orgChart1"/>
    <dgm:cxn modelId="{D0865D43-E9D6-43FF-8175-DD00FB1200EB}" type="presParOf" srcId="{6E45AA31-67BE-49FB-A39A-5E78EA20BD77}" destId="{9524C655-E826-4968-8076-1941A6A81E5A}" srcOrd="1" destOrd="0" presId="urn:microsoft.com/office/officeart/2005/8/layout/orgChart1"/>
    <dgm:cxn modelId="{253B6464-07A4-4024-B053-EC0420F7C250}" type="presParOf" srcId="{EE1DAC94-807D-4965-9542-0A2DF136D985}" destId="{0D42CA9C-7783-4B61-976B-8381C8FCF3C8}" srcOrd="1" destOrd="0" presId="urn:microsoft.com/office/officeart/2005/8/layout/orgChart1"/>
    <dgm:cxn modelId="{DD2CF400-3918-42BE-8D5C-D7E755E4A555}" type="presParOf" srcId="{EE1DAC94-807D-4965-9542-0A2DF136D985}" destId="{0C385432-2B43-4657-B131-71BB603C5BE4}" srcOrd="2" destOrd="0" presId="urn:microsoft.com/office/officeart/2005/8/layout/orgChart1"/>
    <dgm:cxn modelId="{B26991EA-7F7F-45A2-9CE7-CEF37AE5D4E8}" type="presParOf" srcId="{B78623BD-D8A6-4567-BEB3-CCA087C34BF3}" destId="{190DC02C-DBA1-40C2-BF4B-0931B064AB4A}" srcOrd="4" destOrd="0" presId="urn:microsoft.com/office/officeart/2005/8/layout/orgChart1"/>
    <dgm:cxn modelId="{B72F5FD7-4225-4B2C-BD12-88C93E5E34A2}" type="presParOf" srcId="{B78623BD-D8A6-4567-BEB3-CCA087C34BF3}" destId="{1E730580-9A52-446C-ACE5-6071621A326A}" srcOrd="5" destOrd="0" presId="urn:microsoft.com/office/officeart/2005/8/layout/orgChart1"/>
    <dgm:cxn modelId="{43650709-3FA3-4917-A36A-A2413AA48789}" type="presParOf" srcId="{1E730580-9A52-446C-ACE5-6071621A326A}" destId="{E63532A3-C97D-4767-9FFB-6F0107ECF686}" srcOrd="0" destOrd="0" presId="urn:microsoft.com/office/officeart/2005/8/layout/orgChart1"/>
    <dgm:cxn modelId="{9F4880CB-26B2-4A82-AD5B-6E380F799BA6}" type="presParOf" srcId="{E63532A3-C97D-4767-9FFB-6F0107ECF686}" destId="{3131A317-CCC7-40B8-A5F1-36D1138E51D5}" srcOrd="0" destOrd="0" presId="urn:microsoft.com/office/officeart/2005/8/layout/orgChart1"/>
    <dgm:cxn modelId="{15668687-CE4C-4F30-ADD8-F15C550563CA}" type="presParOf" srcId="{E63532A3-C97D-4767-9FFB-6F0107ECF686}" destId="{4252BF99-D399-42EF-9AA2-3FD85C2E20C8}" srcOrd="1" destOrd="0" presId="urn:microsoft.com/office/officeart/2005/8/layout/orgChart1"/>
    <dgm:cxn modelId="{0BAAE8FC-4668-469D-BDF0-A676954B1F14}" type="presParOf" srcId="{1E730580-9A52-446C-ACE5-6071621A326A}" destId="{C934D478-13AE-4851-9B7D-63E20580C3C5}" srcOrd="1" destOrd="0" presId="urn:microsoft.com/office/officeart/2005/8/layout/orgChart1"/>
    <dgm:cxn modelId="{9B97F1C8-452D-4BDF-BEB8-EFC8413A35E5}" type="presParOf" srcId="{C934D478-13AE-4851-9B7D-63E20580C3C5}" destId="{A0352938-99DF-4BB1-BE4F-AA7F460A3356}" srcOrd="0" destOrd="0" presId="urn:microsoft.com/office/officeart/2005/8/layout/orgChart1"/>
    <dgm:cxn modelId="{7435B6C9-6B22-458F-B915-259A67567F0D}" type="presParOf" srcId="{C934D478-13AE-4851-9B7D-63E20580C3C5}" destId="{698A40D0-8A39-4D23-B368-8F8584C9F1F3}" srcOrd="1" destOrd="0" presId="urn:microsoft.com/office/officeart/2005/8/layout/orgChart1"/>
    <dgm:cxn modelId="{FA20CBC0-1A50-49C3-A652-C792D932A8BB}" type="presParOf" srcId="{698A40D0-8A39-4D23-B368-8F8584C9F1F3}" destId="{7E75459E-C5B9-4CDB-AA40-BA06EF97A86A}" srcOrd="0" destOrd="0" presId="urn:microsoft.com/office/officeart/2005/8/layout/orgChart1"/>
    <dgm:cxn modelId="{71BB56E9-3823-400A-90A9-3B118059A26E}" type="presParOf" srcId="{7E75459E-C5B9-4CDB-AA40-BA06EF97A86A}" destId="{BC5DBA2E-2B52-4B11-B9CF-8FC3D85E18EE}" srcOrd="0" destOrd="0" presId="urn:microsoft.com/office/officeart/2005/8/layout/orgChart1"/>
    <dgm:cxn modelId="{0661E06C-8937-4ED2-8C16-EB48E78EF750}" type="presParOf" srcId="{7E75459E-C5B9-4CDB-AA40-BA06EF97A86A}" destId="{F021A78C-0E5A-499D-A32F-66C9E200E0E6}" srcOrd="1" destOrd="0" presId="urn:microsoft.com/office/officeart/2005/8/layout/orgChart1"/>
    <dgm:cxn modelId="{7D111128-1286-41A2-84EB-306476717E5D}" type="presParOf" srcId="{698A40D0-8A39-4D23-B368-8F8584C9F1F3}" destId="{B34BDDB9-9F48-4830-8C6A-E758922E397D}" srcOrd="1" destOrd="0" presId="urn:microsoft.com/office/officeart/2005/8/layout/orgChart1"/>
    <dgm:cxn modelId="{06BF0DE0-0B15-4142-AAB7-A511F86192EF}" type="presParOf" srcId="{698A40D0-8A39-4D23-B368-8F8584C9F1F3}" destId="{7286A0A6-D47A-4FFA-9817-8BD886B07F65}" srcOrd="2" destOrd="0" presId="urn:microsoft.com/office/officeart/2005/8/layout/orgChart1"/>
    <dgm:cxn modelId="{EBD305DF-5869-4810-A330-8D1F5845A439}" type="presParOf" srcId="{C934D478-13AE-4851-9B7D-63E20580C3C5}" destId="{489E8816-8283-4550-8A23-69B41A7A86EC}" srcOrd="2" destOrd="0" presId="urn:microsoft.com/office/officeart/2005/8/layout/orgChart1"/>
    <dgm:cxn modelId="{C83BEFF5-BA54-4932-9BAB-D3DCCAE72AD6}" type="presParOf" srcId="{C934D478-13AE-4851-9B7D-63E20580C3C5}" destId="{BF6B758C-8F32-4CAD-A6DE-139A9F66C00D}" srcOrd="3" destOrd="0" presId="urn:microsoft.com/office/officeart/2005/8/layout/orgChart1"/>
    <dgm:cxn modelId="{60C4DBF7-646B-4634-952D-79C8EDB5A58A}" type="presParOf" srcId="{BF6B758C-8F32-4CAD-A6DE-139A9F66C00D}" destId="{D436BBC2-1808-4C7B-966A-7B242386D839}" srcOrd="0" destOrd="0" presId="urn:microsoft.com/office/officeart/2005/8/layout/orgChart1"/>
    <dgm:cxn modelId="{6B39D680-1CD7-4C55-93A6-B03AE3463DB4}" type="presParOf" srcId="{D436BBC2-1808-4C7B-966A-7B242386D839}" destId="{51C3FC14-B4D4-4FA8-B56F-EDF6FC35D606}" srcOrd="0" destOrd="0" presId="urn:microsoft.com/office/officeart/2005/8/layout/orgChart1"/>
    <dgm:cxn modelId="{46267154-9113-41F9-8432-8B39871F5F39}" type="presParOf" srcId="{D436BBC2-1808-4C7B-966A-7B242386D839}" destId="{59CC2D06-9221-4044-BF89-1816938E2FFF}" srcOrd="1" destOrd="0" presId="urn:microsoft.com/office/officeart/2005/8/layout/orgChart1"/>
    <dgm:cxn modelId="{7C493C54-E3EA-418F-B72A-90942BF6E263}" type="presParOf" srcId="{BF6B758C-8F32-4CAD-A6DE-139A9F66C00D}" destId="{19676ECE-8366-4FEE-B089-B728EC4A9D2A}" srcOrd="1" destOrd="0" presId="urn:microsoft.com/office/officeart/2005/8/layout/orgChart1"/>
    <dgm:cxn modelId="{EEA15E8F-6205-4DDB-9B7C-41DCF1327AD1}" type="presParOf" srcId="{BF6B758C-8F32-4CAD-A6DE-139A9F66C00D}" destId="{32EEA41F-A169-4722-8402-A9938C3CE006}" srcOrd="2" destOrd="0" presId="urn:microsoft.com/office/officeart/2005/8/layout/orgChart1"/>
    <dgm:cxn modelId="{91ADB923-6364-439F-8A9B-BBF724051AA0}" type="presParOf" srcId="{1E730580-9A52-446C-ACE5-6071621A326A}" destId="{2CD90E56-6B85-407D-B65D-FE00FCA15CEE}" srcOrd="2" destOrd="0" presId="urn:microsoft.com/office/officeart/2005/8/layout/orgChart1"/>
    <dgm:cxn modelId="{62BF9F70-BF72-4858-8019-D36DAE290ED2}" type="presParOf" srcId="{B78623BD-D8A6-4567-BEB3-CCA087C34BF3}" destId="{E5691850-A6AD-4464-8C97-72BE07552C08}" srcOrd="6" destOrd="0" presId="urn:microsoft.com/office/officeart/2005/8/layout/orgChart1"/>
    <dgm:cxn modelId="{1BE393F5-C289-444B-85BB-75419FFC1CB9}" type="presParOf" srcId="{B78623BD-D8A6-4567-BEB3-CCA087C34BF3}" destId="{EF2D1960-69A8-45C0-B4AA-E333490E6A19}" srcOrd="7" destOrd="0" presId="urn:microsoft.com/office/officeart/2005/8/layout/orgChart1"/>
    <dgm:cxn modelId="{91B7F492-50CA-47D8-8AD6-0D368C80A234}" type="presParOf" srcId="{EF2D1960-69A8-45C0-B4AA-E333490E6A19}" destId="{23953F78-5538-4AB1-93B7-84F40CC4A657}" srcOrd="0" destOrd="0" presId="urn:microsoft.com/office/officeart/2005/8/layout/orgChart1"/>
    <dgm:cxn modelId="{D157AC58-AE84-4B79-9C23-96A42C2B9B97}" type="presParOf" srcId="{23953F78-5538-4AB1-93B7-84F40CC4A657}" destId="{CA6FDB86-F247-4797-83BC-3F85B7FBBAFE}" srcOrd="0" destOrd="0" presId="urn:microsoft.com/office/officeart/2005/8/layout/orgChart1"/>
    <dgm:cxn modelId="{D4868041-61E5-49B0-8436-4D6FA95B7939}" type="presParOf" srcId="{23953F78-5538-4AB1-93B7-84F40CC4A657}" destId="{FD482865-EAD6-4DE5-9477-97D81E25CEDD}" srcOrd="1" destOrd="0" presId="urn:microsoft.com/office/officeart/2005/8/layout/orgChart1"/>
    <dgm:cxn modelId="{28E59EA6-15BE-4FAE-A360-A2BF88B3FC02}" type="presParOf" srcId="{EF2D1960-69A8-45C0-B4AA-E333490E6A19}" destId="{0528E302-0601-46D3-A66D-ADDEBC1D3A4A}" srcOrd="1" destOrd="0" presId="urn:microsoft.com/office/officeart/2005/8/layout/orgChart1"/>
    <dgm:cxn modelId="{05A67A84-A0FA-45FD-9EC7-0F909A34079F}" type="presParOf" srcId="{EF2D1960-69A8-45C0-B4AA-E333490E6A19}" destId="{7845D882-99D3-4EE7-9BA8-29FD9F74A8DC}"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91850-A6AD-4464-8C97-72BE07552C08}">
      <dsp:nvSpPr>
        <dsp:cNvPr id="0" name=""/>
        <dsp:cNvSpPr/>
      </dsp:nvSpPr>
      <dsp:spPr>
        <a:xfrm>
          <a:off x="5019012" y="673322"/>
          <a:ext cx="442376" cy="2825296"/>
        </a:xfrm>
        <a:custGeom>
          <a:avLst/>
          <a:gdLst/>
          <a:ahLst/>
          <a:cxnLst/>
          <a:rect l="0" t="0" r="0" b="0"/>
          <a:pathLst>
            <a:path>
              <a:moveTo>
                <a:pt x="442376" y="0"/>
              </a:moveTo>
              <a:lnTo>
                <a:pt x="442376" y="2825296"/>
              </a:lnTo>
              <a:lnTo>
                <a:pt x="0" y="2825296"/>
              </a:lnTo>
            </a:path>
          </a:pathLst>
        </a:custGeom>
        <a:noFill/>
        <a:ln w="1905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89E8816-8283-4550-8A23-69B41A7A86EC}">
      <dsp:nvSpPr>
        <dsp:cNvPr id="0" name=""/>
        <dsp:cNvSpPr/>
      </dsp:nvSpPr>
      <dsp:spPr>
        <a:xfrm>
          <a:off x="6800583" y="1795260"/>
          <a:ext cx="91440" cy="233144"/>
        </a:xfrm>
        <a:custGeom>
          <a:avLst/>
          <a:gdLst/>
          <a:ahLst/>
          <a:cxnLst/>
          <a:rect l="0" t="0" r="0" b="0"/>
          <a:pathLst>
            <a:path>
              <a:moveTo>
                <a:pt x="0" y="0"/>
              </a:moveTo>
              <a:lnTo>
                <a:pt x="0" y="124268"/>
              </a:lnTo>
              <a:lnTo>
                <a:pt x="506915" y="124268"/>
              </a:lnTo>
              <a:lnTo>
                <a:pt x="506915" y="201797"/>
              </a:lnTo>
            </a:path>
          </a:pathLst>
        </a:custGeom>
        <a:noFill/>
        <a:ln w="19050" cap="flat" cmpd="sng" algn="ctr">
          <a:noFill/>
          <a:prstDash val="solid"/>
        </a:ln>
        <a:effectLst/>
      </dsp:spPr>
      <dsp:style>
        <a:lnRef idx="2">
          <a:scrgbClr r="0" g="0" b="0"/>
        </a:lnRef>
        <a:fillRef idx="0">
          <a:scrgbClr r="0" g="0" b="0"/>
        </a:fillRef>
        <a:effectRef idx="0">
          <a:scrgbClr r="0" g="0" b="0"/>
        </a:effectRef>
        <a:fontRef idx="minor"/>
      </dsp:style>
    </dsp:sp>
    <dsp:sp modelId="{A0352938-99DF-4BB1-BE4F-AA7F460A3356}">
      <dsp:nvSpPr>
        <dsp:cNvPr id="0" name=""/>
        <dsp:cNvSpPr/>
      </dsp:nvSpPr>
      <dsp:spPr>
        <a:xfrm>
          <a:off x="2096790" y="1749540"/>
          <a:ext cx="4749512" cy="91440"/>
        </a:xfrm>
        <a:custGeom>
          <a:avLst/>
          <a:gdLst/>
          <a:ahLst/>
          <a:cxnLst/>
          <a:rect l="0" t="0" r="0" b="0"/>
          <a:pathLst>
            <a:path>
              <a:moveTo>
                <a:pt x="374613" y="0"/>
              </a:moveTo>
              <a:lnTo>
                <a:pt x="374613" y="123459"/>
              </a:lnTo>
              <a:lnTo>
                <a:pt x="0" y="123459"/>
              </a:lnTo>
              <a:lnTo>
                <a:pt x="0" y="200988"/>
              </a:lnTo>
            </a:path>
          </a:pathLst>
        </a:custGeom>
        <a:noFill/>
        <a:ln w="19050" cap="flat" cmpd="sng" algn="ctr">
          <a:noFill/>
          <a:prstDash val="solid"/>
        </a:ln>
        <a:effectLst/>
      </dsp:spPr>
      <dsp:style>
        <a:lnRef idx="2">
          <a:scrgbClr r="0" g="0" b="0"/>
        </a:lnRef>
        <a:fillRef idx="0">
          <a:scrgbClr r="0" g="0" b="0"/>
        </a:fillRef>
        <a:effectRef idx="0">
          <a:scrgbClr r="0" g="0" b="0"/>
        </a:effectRef>
        <a:fontRef idx="minor"/>
      </dsp:style>
    </dsp:sp>
    <dsp:sp modelId="{190DC02C-DBA1-40C2-BF4B-0931B064AB4A}">
      <dsp:nvSpPr>
        <dsp:cNvPr id="0" name=""/>
        <dsp:cNvSpPr/>
      </dsp:nvSpPr>
      <dsp:spPr>
        <a:xfrm>
          <a:off x="5461388" y="673322"/>
          <a:ext cx="366376" cy="685633"/>
        </a:xfrm>
        <a:custGeom>
          <a:avLst/>
          <a:gdLst/>
          <a:ahLst/>
          <a:cxnLst/>
          <a:rect l="0" t="0" r="0" b="0"/>
          <a:pathLst>
            <a:path>
              <a:moveTo>
                <a:pt x="0" y="0"/>
              </a:moveTo>
              <a:lnTo>
                <a:pt x="0" y="685633"/>
              </a:lnTo>
              <a:lnTo>
                <a:pt x="366376" y="685633"/>
              </a:lnTo>
            </a:path>
          </a:pathLst>
        </a:custGeom>
        <a:noFill/>
        <a:ln w="1905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297FAC6-CC34-41DF-8648-D30BCCFF0B25}">
      <dsp:nvSpPr>
        <dsp:cNvPr id="0" name=""/>
        <dsp:cNvSpPr/>
      </dsp:nvSpPr>
      <dsp:spPr>
        <a:xfrm>
          <a:off x="5461388" y="673322"/>
          <a:ext cx="386081" cy="2827014"/>
        </a:xfrm>
        <a:custGeom>
          <a:avLst/>
          <a:gdLst/>
          <a:ahLst/>
          <a:cxnLst/>
          <a:rect l="0" t="0" r="0" b="0"/>
          <a:pathLst>
            <a:path>
              <a:moveTo>
                <a:pt x="0" y="0"/>
              </a:moveTo>
              <a:lnTo>
                <a:pt x="0" y="2827014"/>
              </a:lnTo>
              <a:lnTo>
                <a:pt x="386081" y="2827014"/>
              </a:lnTo>
            </a:path>
          </a:pathLst>
        </a:custGeom>
        <a:noFill/>
        <a:ln w="19050"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sp>
    <dsp:sp modelId="{C2A256D5-E085-47B3-A769-C481FB70C74F}">
      <dsp:nvSpPr>
        <dsp:cNvPr id="0" name=""/>
        <dsp:cNvSpPr/>
      </dsp:nvSpPr>
      <dsp:spPr>
        <a:xfrm>
          <a:off x="5130803" y="673322"/>
          <a:ext cx="330585" cy="482019"/>
        </a:xfrm>
        <a:custGeom>
          <a:avLst/>
          <a:gdLst/>
          <a:ahLst/>
          <a:cxnLst/>
          <a:rect l="0" t="0" r="0" b="0"/>
          <a:pathLst>
            <a:path>
              <a:moveTo>
                <a:pt x="330585" y="0"/>
              </a:moveTo>
              <a:lnTo>
                <a:pt x="330585" y="482019"/>
              </a:lnTo>
              <a:lnTo>
                <a:pt x="0" y="482019"/>
              </a:lnTo>
            </a:path>
          </a:pathLst>
        </a:custGeom>
        <a:noFill/>
        <a:ln w="19050"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sp>
    <dsp:sp modelId="{43DC672A-6B5D-4015-ACD6-DB87BD1C5F8F}">
      <dsp:nvSpPr>
        <dsp:cNvPr id="0" name=""/>
        <dsp:cNvSpPr/>
      </dsp:nvSpPr>
      <dsp:spPr>
        <a:xfrm>
          <a:off x="4139362" y="673322"/>
          <a:ext cx="1322026" cy="1106922"/>
        </a:xfrm>
        <a:custGeom>
          <a:avLst/>
          <a:gdLst/>
          <a:ahLst/>
          <a:cxnLst/>
          <a:rect l="0" t="0" r="0" b="0"/>
          <a:pathLst>
            <a:path>
              <a:moveTo>
                <a:pt x="672022" y="0"/>
              </a:moveTo>
              <a:lnTo>
                <a:pt x="672022" y="652418"/>
              </a:lnTo>
              <a:lnTo>
                <a:pt x="0" y="652418"/>
              </a:lnTo>
              <a:lnTo>
                <a:pt x="0" y="729295"/>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CCFD2201-6E5B-4DD6-83BA-185AA94446A1}">
      <dsp:nvSpPr>
        <dsp:cNvPr id="0" name=""/>
        <dsp:cNvSpPr/>
      </dsp:nvSpPr>
      <dsp:spPr>
        <a:xfrm>
          <a:off x="5461388" y="673322"/>
          <a:ext cx="1435504" cy="3817363"/>
        </a:xfrm>
        <a:custGeom>
          <a:avLst/>
          <a:gdLst/>
          <a:ahLst/>
          <a:cxnLst/>
          <a:rect l="0" t="0" r="0" b="0"/>
          <a:pathLst>
            <a:path>
              <a:moveTo>
                <a:pt x="0" y="0"/>
              </a:moveTo>
              <a:lnTo>
                <a:pt x="0" y="3670362"/>
              </a:lnTo>
              <a:lnTo>
                <a:pt x="1435504" y="3670362"/>
              </a:lnTo>
              <a:lnTo>
                <a:pt x="1435504" y="3817363"/>
              </a:lnTo>
            </a:path>
          </a:pathLst>
        </a:custGeom>
        <a:noFill/>
        <a:ln w="19050" cap="flat" cmpd="sng" algn="ctr">
          <a:solidFill>
            <a:srgbClr val="555555"/>
          </a:solidFill>
          <a:prstDash val="solid"/>
        </a:ln>
        <a:effectLst/>
      </dsp:spPr>
      <dsp:style>
        <a:lnRef idx="2">
          <a:scrgbClr r="0" g="0" b="0"/>
        </a:lnRef>
        <a:fillRef idx="0">
          <a:scrgbClr r="0" g="0" b="0"/>
        </a:fillRef>
        <a:effectRef idx="0">
          <a:scrgbClr r="0" g="0" b="0"/>
        </a:effectRef>
        <a:fontRef idx="minor"/>
      </dsp:style>
    </dsp:sp>
    <dsp:sp modelId="{443A7134-9FAB-4EFD-8467-876517D9AF57}">
      <dsp:nvSpPr>
        <dsp:cNvPr id="0" name=""/>
        <dsp:cNvSpPr/>
      </dsp:nvSpPr>
      <dsp:spPr>
        <a:xfrm>
          <a:off x="5461388" y="673322"/>
          <a:ext cx="3900551" cy="3817363"/>
        </a:xfrm>
        <a:custGeom>
          <a:avLst/>
          <a:gdLst/>
          <a:ahLst/>
          <a:cxnLst/>
          <a:rect l="0" t="0" r="0" b="0"/>
          <a:pathLst>
            <a:path>
              <a:moveTo>
                <a:pt x="0" y="0"/>
              </a:moveTo>
              <a:lnTo>
                <a:pt x="0" y="3670362"/>
              </a:lnTo>
              <a:lnTo>
                <a:pt x="3900551" y="3670362"/>
              </a:lnTo>
              <a:lnTo>
                <a:pt x="3900551" y="3817363"/>
              </a:lnTo>
            </a:path>
          </a:pathLst>
        </a:custGeom>
        <a:noFill/>
        <a:ln w="1905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2005346-391C-49EC-AAE0-8B694EB53EAF}">
      <dsp:nvSpPr>
        <dsp:cNvPr id="0" name=""/>
        <dsp:cNvSpPr/>
      </dsp:nvSpPr>
      <dsp:spPr>
        <a:xfrm>
          <a:off x="4295582" y="673322"/>
          <a:ext cx="1165805" cy="3819773"/>
        </a:xfrm>
        <a:custGeom>
          <a:avLst/>
          <a:gdLst/>
          <a:ahLst/>
          <a:cxnLst/>
          <a:rect l="0" t="0" r="0" b="0"/>
          <a:pathLst>
            <a:path>
              <a:moveTo>
                <a:pt x="1165805" y="0"/>
              </a:moveTo>
              <a:lnTo>
                <a:pt x="1165805" y="3672771"/>
              </a:lnTo>
              <a:lnTo>
                <a:pt x="0" y="3672771"/>
              </a:lnTo>
              <a:lnTo>
                <a:pt x="0" y="3819773"/>
              </a:lnTo>
            </a:path>
          </a:pathLst>
        </a:custGeom>
        <a:noFill/>
        <a:ln w="1905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148D5D62-C3EA-4260-AE37-1A5359853B80}">
      <dsp:nvSpPr>
        <dsp:cNvPr id="0" name=""/>
        <dsp:cNvSpPr/>
      </dsp:nvSpPr>
      <dsp:spPr>
        <a:xfrm>
          <a:off x="1858053" y="673322"/>
          <a:ext cx="3603335" cy="3820109"/>
        </a:xfrm>
        <a:custGeom>
          <a:avLst/>
          <a:gdLst/>
          <a:ahLst/>
          <a:cxnLst/>
          <a:rect l="0" t="0" r="0" b="0"/>
          <a:pathLst>
            <a:path>
              <a:moveTo>
                <a:pt x="3603335" y="0"/>
              </a:moveTo>
              <a:lnTo>
                <a:pt x="3603335" y="3673107"/>
              </a:lnTo>
              <a:lnTo>
                <a:pt x="0" y="3673107"/>
              </a:lnTo>
              <a:lnTo>
                <a:pt x="0" y="3820109"/>
              </a:lnTo>
            </a:path>
          </a:pathLst>
        </a:custGeom>
        <a:noFill/>
        <a:ln w="19050"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sp>
    <dsp:sp modelId="{880E1F8C-9769-4A84-A194-4037B990B06C}">
      <dsp:nvSpPr>
        <dsp:cNvPr id="0" name=""/>
        <dsp:cNvSpPr/>
      </dsp:nvSpPr>
      <dsp:spPr>
        <a:xfrm>
          <a:off x="3192546" y="0"/>
          <a:ext cx="4537683" cy="673322"/>
        </a:xfrm>
        <a:prstGeom prst="rect">
          <a:avLst/>
        </a:prstGeom>
        <a:solidFill>
          <a:srgbClr val="00A01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sv-SE" sz="1100" b="1" kern="1200" dirty="0">
              <a:solidFill>
                <a:schemeClr val="bg1"/>
              </a:solidFill>
            </a:rPr>
            <a:t>Äldreomsorgsförvaltningen</a:t>
          </a:r>
          <a:br>
            <a:rPr lang="sv-SE" sz="1100" b="1" kern="1200" dirty="0">
              <a:solidFill>
                <a:schemeClr val="bg1"/>
              </a:solidFill>
            </a:rPr>
          </a:br>
          <a:r>
            <a:rPr lang="sv-SE" sz="1100" b="0" kern="1200" dirty="0">
              <a:solidFill>
                <a:schemeClr val="bg1"/>
              </a:solidFill>
            </a:rPr>
            <a:t>ä</a:t>
          </a:r>
          <a:r>
            <a:rPr lang="sv-SE" sz="1000" b="0" kern="1200" dirty="0">
              <a:solidFill>
                <a:schemeClr val="bg1"/>
              </a:solidFill>
            </a:rPr>
            <a:t>ldreomsorgsdirektör (förvaltningschef)</a:t>
          </a:r>
        </a:p>
      </dsp:txBody>
      <dsp:txXfrm>
        <a:off x="3192546" y="0"/>
        <a:ext cx="4537683" cy="673322"/>
      </dsp:txXfrm>
    </dsp:sp>
    <dsp:sp modelId="{771E4E11-0C9B-4DED-926C-779A485BC8E7}">
      <dsp:nvSpPr>
        <dsp:cNvPr id="0" name=""/>
        <dsp:cNvSpPr/>
      </dsp:nvSpPr>
      <dsp:spPr>
        <a:xfrm>
          <a:off x="917698" y="4493431"/>
          <a:ext cx="1880708" cy="1094307"/>
        </a:xfrm>
        <a:prstGeom prst="rect">
          <a:avLst/>
        </a:prstGeom>
        <a:solidFill>
          <a:srgbClr val="00A01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sv-SE" sz="1000" b="1" kern="1200" dirty="0">
            <a:solidFill>
              <a:schemeClr val="bg1"/>
            </a:solidFill>
          </a:endParaRPr>
        </a:p>
        <a:p>
          <a:pPr marL="0" lvl="0" indent="0" algn="ctr" defTabSz="444500">
            <a:lnSpc>
              <a:spcPct val="90000"/>
            </a:lnSpc>
            <a:spcBef>
              <a:spcPct val="0"/>
            </a:spcBef>
            <a:spcAft>
              <a:spcPct val="35000"/>
            </a:spcAft>
            <a:buNone/>
          </a:pPr>
          <a:r>
            <a:rPr lang="sv-SE" sz="1000" b="1" kern="1200" dirty="0">
              <a:solidFill>
                <a:schemeClr val="bg1"/>
              </a:solidFill>
            </a:rPr>
            <a:t>Utredning äldre och prevention</a:t>
          </a:r>
        </a:p>
        <a:p>
          <a:pPr marL="0" lvl="0" indent="0" algn="ctr" defTabSz="444500">
            <a:lnSpc>
              <a:spcPct val="90000"/>
            </a:lnSpc>
            <a:spcBef>
              <a:spcPct val="0"/>
            </a:spcBef>
            <a:spcAft>
              <a:spcPct val="35000"/>
            </a:spcAft>
            <a:buNone/>
          </a:pPr>
          <a:r>
            <a:rPr lang="sv-SE" sz="1000" b="0" kern="1200" dirty="0">
              <a:solidFill>
                <a:schemeClr val="bg1"/>
              </a:solidFill>
            </a:rPr>
            <a:t>verksamhetschef</a:t>
          </a:r>
          <a:br>
            <a:rPr lang="sv-SE" sz="1000" b="0" kern="1200" dirty="0">
              <a:solidFill>
                <a:schemeClr val="bg1"/>
              </a:solidFill>
            </a:rPr>
          </a:br>
          <a:endParaRPr lang="sv-SE" sz="1000" b="0" kern="1200" dirty="0">
            <a:solidFill>
              <a:schemeClr val="bg1"/>
            </a:solidFill>
          </a:endParaRPr>
        </a:p>
      </dsp:txBody>
      <dsp:txXfrm>
        <a:off x="917698" y="4493431"/>
        <a:ext cx="1880708" cy="1094307"/>
      </dsp:txXfrm>
    </dsp:sp>
    <dsp:sp modelId="{0053A0F6-E74A-43B9-8014-A7414C68B54B}">
      <dsp:nvSpPr>
        <dsp:cNvPr id="0" name=""/>
        <dsp:cNvSpPr/>
      </dsp:nvSpPr>
      <dsp:spPr>
        <a:xfrm>
          <a:off x="3336923" y="4493095"/>
          <a:ext cx="1917319" cy="1094643"/>
        </a:xfrm>
        <a:prstGeom prst="rect">
          <a:avLst/>
        </a:prstGeom>
        <a:solidFill>
          <a:srgbClr val="00A01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b="1" kern="1200" dirty="0">
              <a:solidFill>
                <a:schemeClr val="bg1"/>
              </a:solidFill>
            </a:rPr>
            <a:t>Din kommunala hemtjänst</a:t>
          </a:r>
        </a:p>
        <a:p>
          <a:pPr marL="0" lvl="0" indent="0" algn="ctr" defTabSz="444500">
            <a:lnSpc>
              <a:spcPct val="90000"/>
            </a:lnSpc>
            <a:spcBef>
              <a:spcPct val="0"/>
            </a:spcBef>
            <a:spcAft>
              <a:spcPct val="35000"/>
            </a:spcAft>
            <a:buNone/>
          </a:pPr>
          <a:r>
            <a:rPr lang="sv-SE" sz="1000" b="0" kern="1200" dirty="0">
              <a:solidFill>
                <a:schemeClr val="bg1"/>
              </a:solidFill>
            </a:rPr>
            <a:t>verksamhetschef</a:t>
          </a:r>
          <a:br>
            <a:rPr lang="sv-SE" sz="1000" b="0" kern="1200" dirty="0">
              <a:solidFill>
                <a:schemeClr val="bg1"/>
              </a:solidFill>
            </a:rPr>
          </a:br>
          <a:r>
            <a:rPr lang="sv-SE" sz="1000" b="0" kern="1200" dirty="0">
              <a:solidFill>
                <a:schemeClr val="bg1"/>
              </a:solidFill>
            </a:rPr>
            <a:t>bitr. verksamhetschef</a:t>
          </a:r>
        </a:p>
      </dsp:txBody>
      <dsp:txXfrm>
        <a:off x="3336923" y="4493095"/>
        <a:ext cx="1917319" cy="1094643"/>
      </dsp:txXfrm>
    </dsp:sp>
    <dsp:sp modelId="{A31562C1-2C66-40AD-9BB2-85C02E108ABF}">
      <dsp:nvSpPr>
        <dsp:cNvPr id="0" name=""/>
        <dsp:cNvSpPr/>
      </dsp:nvSpPr>
      <dsp:spPr>
        <a:xfrm>
          <a:off x="8403280" y="4490686"/>
          <a:ext cx="1917319" cy="1074741"/>
        </a:xfrm>
        <a:prstGeom prst="rect">
          <a:avLst/>
        </a:prstGeom>
        <a:solidFill>
          <a:srgbClr val="00A01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b="1" kern="1200" dirty="0">
              <a:solidFill>
                <a:schemeClr val="bg1"/>
              </a:solidFill>
            </a:rPr>
            <a:t>Vård- och omsorgsboende och korttidsboende</a:t>
          </a:r>
        </a:p>
        <a:p>
          <a:pPr marL="0" lvl="0" indent="0" algn="ctr" defTabSz="444500">
            <a:lnSpc>
              <a:spcPct val="90000"/>
            </a:lnSpc>
            <a:spcBef>
              <a:spcPct val="0"/>
            </a:spcBef>
            <a:spcAft>
              <a:spcPct val="35000"/>
            </a:spcAft>
            <a:buNone/>
          </a:pPr>
          <a:r>
            <a:rPr lang="sv-SE" sz="1000" b="0" kern="1200" dirty="0">
              <a:solidFill>
                <a:schemeClr val="bg1"/>
              </a:solidFill>
            </a:rPr>
            <a:t>verksamhetschef</a:t>
          </a:r>
          <a:br>
            <a:rPr lang="sv-SE" sz="1000" b="0" kern="1200" dirty="0">
              <a:solidFill>
                <a:schemeClr val="bg1"/>
              </a:solidFill>
            </a:rPr>
          </a:br>
          <a:r>
            <a:rPr lang="sv-SE" sz="1000" b="0" kern="1200" dirty="0">
              <a:solidFill>
                <a:schemeClr val="bg1"/>
              </a:solidFill>
            </a:rPr>
            <a:t>bitr. verksamhetschefer</a:t>
          </a:r>
          <a:endParaRPr lang="sv-SE" sz="1000" b="1" kern="1200" dirty="0">
            <a:solidFill>
              <a:schemeClr val="bg1"/>
            </a:solidFill>
          </a:endParaRPr>
        </a:p>
      </dsp:txBody>
      <dsp:txXfrm>
        <a:off x="8403280" y="4490686"/>
        <a:ext cx="1917319" cy="1074741"/>
      </dsp:txXfrm>
    </dsp:sp>
    <dsp:sp modelId="{DADB29FE-CDE1-4E9A-9998-09B85F214E83}">
      <dsp:nvSpPr>
        <dsp:cNvPr id="0" name=""/>
        <dsp:cNvSpPr/>
      </dsp:nvSpPr>
      <dsp:spPr>
        <a:xfrm>
          <a:off x="5938233" y="4490686"/>
          <a:ext cx="1917319" cy="1092172"/>
        </a:xfrm>
        <a:prstGeom prst="rect">
          <a:avLst/>
        </a:prstGeom>
        <a:solidFill>
          <a:srgbClr val="00A01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b="1" kern="1200" dirty="0">
              <a:solidFill>
                <a:schemeClr val="bg1"/>
              </a:solidFill>
            </a:rPr>
            <a:t>Hälso- och sjukvård äldre</a:t>
          </a:r>
        </a:p>
        <a:p>
          <a:pPr marL="0" lvl="0" indent="0" algn="ctr" defTabSz="444500">
            <a:lnSpc>
              <a:spcPct val="90000"/>
            </a:lnSpc>
            <a:spcBef>
              <a:spcPct val="0"/>
            </a:spcBef>
            <a:spcAft>
              <a:spcPct val="35000"/>
            </a:spcAft>
            <a:buNone/>
          </a:pPr>
          <a:r>
            <a:rPr lang="sv-SE" sz="1000" b="0" kern="1200" dirty="0">
              <a:solidFill>
                <a:schemeClr val="bg1"/>
              </a:solidFill>
            </a:rPr>
            <a:t>verksamhetschef</a:t>
          </a:r>
          <a:br>
            <a:rPr lang="sv-SE" sz="1000" b="0" kern="1200" dirty="0">
              <a:solidFill>
                <a:schemeClr val="bg1"/>
              </a:solidFill>
            </a:rPr>
          </a:br>
          <a:r>
            <a:rPr lang="sv-SE" sz="1000" b="0" kern="1200" dirty="0">
              <a:solidFill>
                <a:schemeClr val="bg1"/>
              </a:solidFill>
            </a:rPr>
            <a:t>bitr. verksamhetschef</a:t>
          </a:r>
          <a:endParaRPr lang="sv-SE" sz="1000" b="1" kern="1200" dirty="0">
            <a:solidFill>
              <a:schemeClr val="bg1"/>
            </a:solidFill>
          </a:endParaRPr>
        </a:p>
      </dsp:txBody>
      <dsp:txXfrm>
        <a:off x="5938233" y="4490686"/>
        <a:ext cx="1917319" cy="1092172"/>
      </dsp:txXfrm>
    </dsp:sp>
    <dsp:sp modelId="{4C0A7682-AEAC-4C2B-8398-F8B97987133A}">
      <dsp:nvSpPr>
        <dsp:cNvPr id="0" name=""/>
        <dsp:cNvSpPr/>
      </dsp:nvSpPr>
      <dsp:spPr>
        <a:xfrm>
          <a:off x="3268756" y="1780245"/>
          <a:ext cx="1741211" cy="952191"/>
        </a:xfrm>
        <a:prstGeom prst="rect">
          <a:avLst/>
        </a:prstGeom>
        <a:solidFill>
          <a:srgbClr val="00A01E"/>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b="1" kern="1200" dirty="0"/>
            <a:t>Äldreomsorgens </a:t>
          </a:r>
          <a:r>
            <a:rPr lang="sv-SE" sz="1000" b="1" kern="1200" dirty="0">
              <a:solidFill>
                <a:prstClr val="white"/>
              </a:solidFill>
              <a:latin typeface="Calibri"/>
              <a:ea typeface="+mn-ea"/>
              <a:cs typeface="+mn-cs"/>
            </a:rPr>
            <a:t>digitaliseringsenhet</a:t>
          </a:r>
          <a:br>
            <a:rPr lang="sv-SE" sz="1000" b="1" kern="1200" dirty="0">
              <a:solidFill>
                <a:prstClr val="white"/>
              </a:solidFill>
              <a:latin typeface="Calibri"/>
              <a:ea typeface="+mn-ea"/>
              <a:cs typeface="+mn-cs"/>
            </a:rPr>
          </a:br>
          <a:r>
            <a:rPr lang="sv-SE" sz="1000" b="0" kern="1200" dirty="0">
              <a:solidFill>
                <a:prstClr val="white"/>
              </a:solidFill>
              <a:latin typeface="Calibri"/>
              <a:ea typeface="+mn-ea"/>
              <a:cs typeface="+mn-cs"/>
            </a:rPr>
            <a:t>digitaliserings</a:t>
          </a:r>
          <a:r>
            <a:rPr lang="sv-SE" sz="1000" kern="1200" dirty="0"/>
            <a:t>chef</a:t>
          </a:r>
        </a:p>
      </dsp:txBody>
      <dsp:txXfrm>
        <a:off x="3268756" y="1780245"/>
        <a:ext cx="1741211" cy="952191"/>
      </dsp:txXfrm>
    </dsp:sp>
    <dsp:sp modelId="{FA424A54-6D23-4773-A97E-B10E87E3BA5B}">
      <dsp:nvSpPr>
        <dsp:cNvPr id="0" name=""/>
        <dsp:cNvSpPr/>
      </dsp:nvSpPr>
      <dsp:spPr>
        <a:xfrm>
          <a:off x="3225803" y="818915"/>
          <a:ext cx="1904999" cy="672853"/>
        </a:xfrm>
        <a:prstGeom prst="rect">
          <a:avLst/>
        </a:prstGeom>
        <a:solidFill>
          <a:srgbClr val="00A01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dirty="0"/>
            <a:t>Processledare &amp;</a:t>
          </a:r>
          <a:br>
            <a:rPr lang="sv-SE" sz="900" kern="1200" dirty="0"/>
          </a:br>
          <a:r>
            <a:rPr lang="sv-SE" sz="900" kern="1200" dirty="0"/>
            <a:t>strateg Nära vård</a:t>
          </a:r>
        </a:p>
      </dsp:txBody>
      <dsp:txXfrm>
        <a:off x="3225803" y="818915"/>
        <a:ext cx="1904999" cy="672853"/>
      </dsp:txXfrm>
    </dsp:sp>
    <dsp:sp modelId="{81D73A55-20A9-44DD-99B1-78D74A7989FA}">
      <dsp:nvSpPr>
        <dsp:cNvPr id="0" name=""/>
        <dsp:cNvSpPr/>
      </dsp:nvSpPr>
      <dsp:spPr>
        <a:xfrm>
          <a:off x="5847470" y="3022526"/>
          <a:ext cx="2065146" cy="955621"/>
        </a:xfrm>
        <a:prstGeom prst="rect">
          <a:avLst/>
        </a:prstGeom>
        <a:solidFill>
          <a:srgbClr val="00A01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b="1" kern="1200"/>
            <a:t>Äldreomsorgens HR-enhet</a:t>
          </a:r>
          <a:br>
            <a:rPr lang="sv-SE" sz="1000" b="1" kern="1200"/>
          </a:br>
          <a:r>
            <a:rPr lang="sv-SE" sz="1000" b="0" kern="1200"/>
            <a:t>HR-</a:t>
          </a:r>
          <a:r>
            <a:rPr lang="sv-SE" sz="1000" kern="1200"/>
            <a:t>chef </a:t>
          </a:r>
        </a:p>
      </dsp:txBody>
      <dsp:txXfrm>
        <a:off x="5847470" y="3022526"/>
        <a:ext cx="2065146" cy="955621"/>
      </dsp:txXfrm>
    </dsp:sp>
    <dsp:sp modelId="{3131A317-CCC7-40B8-A5F1-36D1138E51D5}">
      <dsp:nvSpPr>
        <dsp:cNvPr id="0" name=""/>
        <dsp:cNvSpPr/>
      </dsp:nvSpPr>
      <dsp:spPr>
        <a:xfrm>
          <a:off x="5827765" y="922652"/>
          <a:ext cx="2037076" cy="872607"/>
        </a:xfrm>
        <a:prstGeom prst="rect">
          <a:avLst/>
        </a:prstGeom>
        <a:solidFill>
          <a:srgbClr val="00A01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b="1" kern="1200" dirty="0"/>
            <a:t>Äldreomsorgens stab </a:t>
          </a:r>
          <a:r>
            <a:rPr lang="sv-SE" sz="1000" b="0" kern="1200" dirty="0"/>
            <a:t>kvalitetschef och kanslichef</a:t>
          </a:r>
        </a:p>
      </dsp:txBody>
      <dsp:txXfrm>
        <a:off x="5827765" y="922652"/>
        <a:ext cx="2037076" cy="872607"/>
      </dsp:txXfrm>
    </dsp:sp>
    <dsp:sp modelId="{BC5DBA2E-2B52-4B11-B9CF-8FC3D85E18EE}">
      <dsp:nvSpPr>
        <dsp:cNvPr id="0" name=""/>
        <dsp:cNvSpPr/>
      </dsp:nvSpPr>
      <dsp:spPr>
        <a:xfrm>
          <a:off x="1371093" y="1875320"/>
          <a:ext cx="1451394" cy="810629"/>
        </a:xfrm>
        <a:prstGeom prst="rect">
          <a:avLst/>
        </a:prstGeom>
        <a:solidFill>
          <a:srgbClr val="00A01E"/>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900" b="1" kern="1200" dirty="0">
              <a:solidFill>
                <a:prstClr val="white"/>
              </a:solidFill>
              <a:latin typeface="Calibri"/>
              <a:ea typeface="+mn-ea"/>
              <a:cs typeface="+mn-cs"/>
            </a:rPr>
            <a:t>Socialtjänstens systemförvaltning</a:t>
          </a:r>
          <a:br>
            <a:rPr lang="sv-SE" sz="900" b="1" kern="1200" dirty="0">
              <a:solidFill>
                <a:prstClr val="white"/>
              </a:solidFill>
              <a:latin typeface="Calibri"/>
              <a:ea typeface="+mn-ea"/>
              <a:cs typeface="+mn-cs"/>
            </a:rPr>
          </a:br>
          <a:r>
            <a:rPr lang="sv-SE" sz="900" b="0" kern="1200" dirty="0">
              <a:solidFill>
                <a:prstClr val="white"/>
              </a:solidFill>
              <a:latin typeface="Calibri"/>
              <a:ea typeface="+mn-ea"/>
              <a:cs typeface="+mn-cs"/>
            </a:rPr>
            <a:t>enhetschef</a:t>
          </a:r>
        </a:p>
      </dsp:txBody>
      <dsp:txXfrm>
        <a:off x="1371093" y="1875320"/>
        <a:ext cx="1451394" cy="810629"/>
      </dsp:txXfrm>
    </dsp:sp>
    <dsp:sp modelId="{51C3FC14-B4D4-4FA8-B56F-EDF6FC35D606}">
      <dsp:nvSpPr>
        <dsp:cNvPr id="0" name=""/>
        <dsp:cNvSpPr/>
      </dsp:nvSpPr>
      <dsp:spPr>
        <a:xfrm>
          <a:off x="6187379" y="2028404"/>
          <a:ext cx="1401820" cy="594747"/>
        </a:xfrm>
        <a:prstGeom prst="rect">
          <a:avLst/>
        </a:prstGeom>
        <a:solidFill>
          <a:srgbClr val="00A01E"/>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900" b="1" kern="1200" dirty="0">
              <a:solidFill>
                <a:prstClr val="white"/>
              </a:solidFill>
              <a:latin typeface="Calibri"/>
              <a:ea typeface="+mn-ea"/>
              <a:cs typeface="+mn-cs"/>
            </a:rPr>
            <a:t>Frivilligcentralen</a:t>
          </a:r>
          <a:br>
            <a:rPr lang="sv-SE" sz="900" b="1" kern="1200" dirty="0">
              <a:solidFill>
                <a:prstClr val="white"/>
              </a:solidFill>
              <a:latin typeface="Calibri"/>
              <a:ea typeface="+mn-ea"/>
              <a:cs typeface="+mn-cs"/>
            </a:rPr>
          </a:br>
          <a:r>
            <a:rPr lang="sv-SE" sz="900" b="0" kern="1200" dirty="0">
              <a:solidFill>
                <a:prstClr val="white"/>
              </a:solidFill>
              <a:latin typeface="Calibri"/>
              <a:ea typeface="+mn-ea"/>
              <a:cs typeface="+mn-cs"/>
            </a:rPr>
            <a:t>verksamhetsledare</a:t>
          </a:r>
        </a:p>
      </dsp:txBody>
      <dsp:txXfrm>
        <a:off x="6187379" y="2028404"/>
        <a:ext cx="1401820" cy="594747"/>
      </dsp:txXfrm>
    </dsp:sp>
    <dsp:sp modelId="{CA6FDB86-F247-4797-83BC-3F85B7FBBAFE}">
      <dsp:nvSpPr>
        <dsp:cNvPr id="0" name=""/>
        <dsp:cNvSpPr/>
      </dsp:nvSpPr>
      <dsp:spPr>
        <a:xfrm>
          <a:off x="2971253" y="3022526"/>
          <a:ext cx="2047758" cy="952184"/>
        </a:xfrm>
        <a:prstGeom prst="rect">
          <a:avLst/>
        </a:prstGeom>
        <a:solidFill>
          <a:srgbClr val="00A01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b="1" kern="1200" dirty="0"/>
            <a:t>Äldreomsorgens ekonomienhet</a:t>
          </a:r>
          <a:br>
            <a:rPr lang="sv-SE" sz="1000" kern="1200" dirty="0"/>
          </a:br>
          <a:r>
            <a:rPr lang="sv-SE" sz="1000" kern="1200" dirty="0"/>
            <a:t>ekonomichef</a:t>
          </a:r>
        </a:p>
      </dsp:txBody>
      <dsp:txXfrm>
        <a:off x="2971253" y="3022526"/>
        <a:ext cx="2047758" cy="95218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7FB547-9E82-4B78-8409-D0844719F58A}" type="datetimeFigureOut">
              <a:rPr lang="sv-SE" smtClean="0"/>
              <a:t>2026-03-23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89C0A9-896A-48F6-87F0-BFE4F288BEFD}" type="slidenum">
              <a:rPr lang="sv-SE" smtClean="0"/>
              <a:t>‹#›</a:t>
            </a:fld>
            <a:endParaRPr lang="sv-SE"/>
          </a:p>
        </p:txBody>
      </p:sp>
    </p:spTree>
    <p:extLst>
      <p:ext uri="{BB962C8B-B14F-4D97-AF65-F5344CB8AC3E}">
        <p14:creationId xmlns:p14="http://schemas.microsoft.com/office/powerpoint/2010/main" val="4236547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91CBD-5959-4A4D-AA16-9FEAD0AF728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716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91CBD-5959-4A4D-AA16-9FEAD0AF728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953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89EB3-83A6-F5FC-15D2-136E48953D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BDB896-3A97-0C07-9D63-253797508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EB6859-518E-D510-FBD0-9990A9C33BD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5C8769F-C2DF-085D-4304-FF3BF7120B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91CBD-5959-4A4D-AA16-9FEAD0AF728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8304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buFont typeface="Arial" panose="020B0604020202020204" pitchFamily="34" charset="0"/>
              <a:buChar char="•"/>
            </a:pPr>
            <a:r>
              <a:rPr lang="sv-SE" b="0" i="0" dirty="0">
                <a:solidFill>
                  <a:srgbClr val="111111"/>
                </a:solidFill>
                <a:effectLst/>
                <a:latin typeface="-apple-system"/>
              </a:rPr>
              <a:t>Hälsosam mat</a:t>
            </a:r>
          </a:p>
          <a:p>
            <a:pPr algn="l">
              <a:buFont typeface="Arial" panose="020B0604020202020204" pitchFamily="34" charset="0"/>
              <a:buChar char="•"/>
            </a:pPr>
            <a:r>
              <a:rPr lang="sv-SE" b="0" i="0" dirty="0">
                <a:solidFill>
                  <a:srgbClr val="111111"/>
                </a:solidFill>
                <a:effectLst/>
                <a:latin typeface="-apple-system"/>
              </a:rPr>
              <a:t>Fysisk aktivitet</a:t>
            </a:r>
          </a:p>
          <a:p>
            <a:pPr algn="l">
              <a:buFont typeface="Arial" panose="020B0604020202020204" pitchFamily="34" charset="0"/>
              <a:buChar char="•"/>
            </a:pPr>
            <a:r>
              <a:rPr lang="sv-SE" b="0" i="0" dirty="0">
                <a:solidFill>
                  <a:srgbClr val="111111"/>
                </a:solidFill>
                <a:effectLst/>
                <a:latin typeface="-apple-system"/>
              </a:rPr>
              <a:t>Hjärngympa</a:t>
            </a:r>
          </a:p>
          <a:p>
            <a:pPr algn="l">
              <a:buFont typeface="Arial" panose="020B0604020202020204" pitchFamily="34" charset="0"/>
              <a:buChar char="•"/>
            </a:pPr>
            <a:r>
              <a:rPr lang="sv-SE" b="0" i="0" dirty="0">
                <a:solidFill>
                  <a:srgbClr val="111111"/>
                </a:solidFill>
                <a:effectLst/>
                <a:latin typeface="-apple-system"/>
              </a:rPr>
              <a:t>Sociala aktiviteter</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91CBD-5959-4A4D-AA16-9FEAD0AF728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768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91CBD-5959-4A4D-AA16-9FEAD0AF728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7581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91CBD-5959-4A4D-AA16-9FEAD0AF728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847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EE589-B8B8-F053-00EB-683CBA9D40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DECB0A-862F-E953-DEBC-388686B64C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4041D8-1CD7-FD1F-EB84-D17C6C7798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95F53B7-4795-066C-7E1D-32A20761CB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91CBD-5959-4A4D-AA16-9FEAD0AF728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062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89C0A9-896A-48F6-87F0-BFE4F288BEFD}" type="slidenum">
              <a:rPr lang="sv-SE" smtClean="0"/>
              <a:t>23</a:t>
            </a:fld>
            <a:endParaRPr lang="sv-SE"/>
          </a:p>
        </p:txBody>
      </p:sp>
    </p:spTree>
    <p:extLst>
      <p:ext uri="{BB962C8B-B14F-4D97-AF65-F5344CB8AC3E}">
        <p14:creationId xmlns:p14="http://schemas.microsoft.com/office/powerpoint/2010/main" val="1395038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0DDC2-641E-0783-2C7A-784632BBC1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9F1E8C-B7F2-F9C2-9C65-D6D9EE6E1F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1C3832-EEC1-768B-00B4-12A8BDCB7BB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C6F874-0F11-39E0-F4B9-035DA919E5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91CBD-5959-4A4D-AA16-9FEAD0AF728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6907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Startbild">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2668" y="1916834"/>
            <a:ext cx="7096784" cy="2934940"/>
          </a:xfrm>
          <a:prstGeom prst="rect">
            <a:avLst/>
          </a:prstGeom>
        </p:spPr>
      </p:pic>
      <p:sp>
        <p:nvSpPr>
          <p:cNvPr id="3" name="Rektangel 2"/>
          <p:cNvSpPr/>
          <p:nvPr userDrawn="1"/>
        </p:nvSpPr>
        <p:spPr>
          <a:xfrm>
            <a:off x="31587" y="5934125"/>
            <a:ext cx="2496277"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Tree>
    <p:extLst>
      <p:ext uri="{BB962C8B-B14F-4D97-AF65-F5344CB8AC3E}">
        <p14:creationId xmlns:p14="http://schemas.microsoft.com/office/powerpoint/2010/main" val="1359814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5" name="Rubrik 1"/>
          <p:cNvSpPr>
            <a:spLocks noGrp="1"/>
          </p:cNvSpPr>
          <p:nvPr>
            <p:ph type="title" hasCustomPrompt="1"/>
          </p:nvPr>
        </p:nvSpPr>
        <p:spPr>
          <a:xfrm>
            <a:off x="449362" y="335397"/>
            <a:ext cx="11098401" cy="689839"/>
          </a:xfrm>
        </p:spPr>
        <p:txBody>
          <a:bodyPr anchor="t" anchorCtr="0">
            <a:noAutofit/>
          </a:bodyPr>
          <a:lstStyle>
            <a:lvl1pPr algn="l">
              <a:defRPr sz="4267" b="0"/>
            </a:lvl1pPr>
          </a:lstStyle>
          <a:p>
            <a:r>
              <a:rPr lang="sv-SE" dirty="0"/>
              <a:t>Klicka här för att ändra rubriken</a:t>
            </a:r>
          </a:p>
        </p:txBody>
      </p:sp>
      <p:sp>
        <p:nvSpPr>
          <p:cNvPr id="7" name="Platshållare för bild 2"/>
          <p:cNvSpPr>
            <a:spLocks noGrp="1"/>
          </p:cNvSpPr>
          <p:nvPr>
            <p:ph type="pic" idx="1"/>
          </p:nvPr>
        </p:nvSpPr>
        <p:spPr>
          <a:xfrm>
            <a:off x="608676" y="1962935"/>
            <a:ext cx="10959869" cy="3561452"/>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endParaRPr lang="sv-SE" dirty="0"/>
          </a:p>
        </p:txBody>
      </p:sp>
      <p:sp>
        <p:nvSpPr>
          <p:cNvPr id="9" name="Platshållare för text 3"/>
          <p:cNvSpPr>
            <a:spLocks noGrp="1"/>
          </p:cNvSpPr>
          <p:nvPr>
            <p:ph type="body" sz="half" idx="10" hasCustomPrompt="1"/>
          </p:nvPr>
        </p:nvSpPr>
        <p:spPr>
          <a:xfrm>
            <a:off x="463226" y="1188149"/>
            <a:ext cx="11077609" cy="623551"/>
          </a:xfrm>
        </p:spPr>
        <p:txBody>
          <a:bodyPr/>
          <a:lstStyle>
            <a:lvl1pPr marL="0" indent="0">
              <a:buNone/>
              <a:defRPr sz="2400" b="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texten</a:t>
            </a:r>
          </a:p>
        </p:txBody>
      </p:sp>
    </p:spTree>
    <p:extLst>
      <p:ext uri="{BB962C8B-B14F-4D97-AF65-F5344CB8AC3E}">
        <p14:creationId xmlns:p14="http://schemas.microsoft.com/office/powerpoint/2010/main" val="3718253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spalt">
    <p:spTree>
      <p:nvGrpSpPr>
        <p:cNvPr id="1" name=""/>
        <p:cNvGrpSpPr/>
        <p:nvPr/>
      </p:nvGrpSpPr>
      <p:grpSpPr>
        <a:xfrm>
          <a:off x="0" y="0"/>
          <a:ext cx="0" cy="0"/>
          <a:chOff x="0" y="0"/>
          <a:chExt cx="0" cy="0"/>
        </a:xfrm>
      </p:grpSpPr>
      <p:sp>
        <p:nvSpPr>
          <p:cNvPr id="5" name="Rubrik 1"/>
          <p:cNvSpPr>
            <a:spLocks noGrp="1"/>
          </p:cNvSpPr>
          <p:nvPr>
            <p:ph type="title" hasCustomPrompt="1"/>
          </p:nvPr>
        </p:nvSpPr>
        <p:spPr>
          <a:xfrm>
            <a:off x="449363" y="342324"/>
            <a:ext cx="10416576" cy="566739"/>
          </a:xfrm>
        </p:spPr>
        <p:txBody>
          <a:bodyPr anchor="t" anchorCtr="0">
            <a:noAutofit/>
          </a:bodyPr>
          <a:lstStyle>
            <a:lvl1pPr algn="l">
              <a:defRPr sz="4267" b="0"/>
            </a:lvl1pPr>
          </a:lstStyle>
          <a:p>
            <a:r>
              <a:rPr lang="sv-SE" dirty="0"/>
              <a:t>Klicka här för att ändra rubriken</a:t>
            </a:r>
          </a:p>
        </p:txBody>
      </p:sp>
      <p:sp>
        <p:nvSpPr>
          <p:cNvPr id="8" name="Platshållare för innehåll 2"/>
          <p:cNvSpPr>
            <a:spLocks noGrp="1"/>
          </p:cNvSpPr>
          <p:nvPr>
            <p:ph sz="half" idx="1" hasCustomPrompt="1"/>
          </p:nvPr>
        </p:nvSpPr>
        <p:spPr>
          <a:xfrm>
            <a:off x="467743" y="1164996"/>
            <a:ext cx="5082976" cy="4320480"/>
          </a:xfrm>
        </p:spPr>
        <p:txBody>
          <a:bodyPr/>
          <a:lstStyle>
            <a:lvl1pPr marL="0" indent="0">
              <a:buNone/>
              <a:defRPr sz="2667"/>
            </a:lvl1pPr>
            <a:lvl2pPr marL="990575" indent="-380990">
              <a:lnSpc>
                <a:spcPct val="130000"/>
              </a:lnSpc>
              <a:spcBef>
                <a:spcPts val="0"/>
              </a:spcBef>
              <a:spcAft>
                <a:spcPts val="800"/>
              </a:spcAft>
              <a:buFont typeface="Arial" panose="020B0604020202020204" pitchFamily="34" charset="0"/>
              <a:buChar char="•"/>
              <a:defRPr sz="2667"/>
            </a:lvl2pPr>
            <a:lvl3pPr>
              <a:lnSpc>
                <a:spcPct val="130000"/>
              </a:lnSpc>
              <a:spcBef>
                <a:spcPts val="0"/>
              </a:spcBef>
              <a:spcAft>
                <a:spcPts val="800"/>
              </a:spcAft>
              <a:defRPr sz="2400"/>
            </a:lvl3pPr>
            <a:lvl4pPr marL="2133547" indent="-304792">
              <a:lnSpc>
                <a:spcPct val="130000"/>
              </a:lnSpc>
              <a:spcBef>
                <a:spcPts val="0"/>
              </a:spcBef>
              <a:spcAft>
                <a:spcPts val="800"/>
              </a:spcAft>
              <a:buFont typeface="Arial" panose="020B0604020202020204" pitchFamily="34" charset="0"/>
              <a:buChar char="•"/>
              <a:defRPr sz="2133"/>
            </a:lvl4pPr>
            <a:lvl5pPr marL="2743131" indent="-304792">
              <a:lnSpc>
                <a:spcPct val="130000"/>
              </a:lnSpc>
              <a:spcBef>
                <a:spcPts val="0"/>
              </a:spcBef>
              <a:spcAft>
                <a:spcPts val="800"/>
              </a:spcAft>
              <a:buFont typeface="Arial" panose="020B0604020202020204" pitchFamily="34" charset="0"/>
              <a:buChar char="•"/>
              <a:defRPr sz="1867"/>
            </a:lvl5pPr>
            <a:lvl6pPr>
              <a:defRPr sz="2400"/>
            </a:lvl6pPr>
            <a:lvl7pPr>
              <a:defRPr sz="2400"/>
            </a:lvl7pPr>
            <a:lvl8pPr>
              <a:defRPr sz="2400"/>
            </a:lvl8pPr>
            <a:lvl9pPr>
              <a:defRPr sz="2400"/>
            </a:lvl9pPr>
          </a:lstStyle>
          <a:p>
            <a:pPr lvl="0"/>
            <a:r>
              <a:rPr lang="sv-SE" dirty="0"/>
              <a:t>Klicka för att ändra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innehåll 2"/>
          <p:cNvSpPr>
            <a:spLocks noGrp="1"/>
          </p:cNvSpPr>
          <p:nvPr>
            <p:ph sz="half" idx="10" hasCustomPrompt="1"/>
          </p:nvPr>
        </p:nvSpPr>
        <p:spPr>
          <a:xfrm>
            <a:off x="6288021" y="1164996"/>
            <a:ext cx="5082976" cy="4320480"/>
          </a:xfrm>
        </p:spPr>
        <p:txBody>
          <a:bodyPr/>
          <a:lstStyle>
            <a:lvl1pPr marL="0" indent="0">
              <a:buNone/>
              <a:defRPr sz="2667"/>
            </a:lvl1pPr>
            <a:lvl2pPr marL="990575" indent="-380990">
              <a:lnSpc>
                <a:spcPct val="130000"/>
              </a:lnSpc>
              <a:spcBef>
                <a:spcPts val="0"/>
              </a:spcBef>
              <a:spcAft>
                <a:spcPts val="800"/>
              </a:spcAft>
              <a:buFont typeface="Arial" panose="020B0604020202020204" pitchFamily="34" charset="0"/>
              <a:buChar char="•"/>
              <a:defRPr sz="2667"/>
            </a:lvl2pPr>
            <a:lvl3pPr>
              <a:lnSpc>
                <a:spcPct val="130000"/>
              </a:lnSpc>
              <a:spcBef>
                <a:spcPts val="0"/>
              </a:spcBef>
              <a:spcAft>
                <a:spcPts val="800"/>
              </a:spcAft>
              <a:defRPr sz="2400"/>
            </a:lvl3pPr>
            <a:lvl4pPr marL="2133547" indent="-304792">
              <a:lnSpc>
                <a:spcPct val="130000"/>
              </a:lnSpc>
              <a:spcBef>
                <a:spcPts val="0"/>
              </a:spcBef>
              <a:spcAft>
                <a:spcPts val="800"/>
              </a:spcAft>
              <a:buFont typeface="Arial" panose="020B0604020202020204" pitchFamily="34" charset="0"/>
              <a:buChar char="•"/>
              <a:defRPr sz="2133"/>
            </a:lvl4pPr>
            <a:lvl5pPr marL="2743131" indent="-304792">
              <a:lnSpc>
                <a:spcPct val="130000"/>
              </a:lnSpc>
              <a:spcBef>
                <a:spcPts val="0"/>
              </a:spcBef>
              <a:spcAft>
                <a:spcPts val="800"/>
              </a:spcAft>
              <a:buFont typeface="Arial" panose="020B0604020202020204" pitchFamily="34" charset="0"/>
              <a:buChar char="•"/>
              <a:defRPr sz="1867"/>
            </a:lvl5pPr>
            <a:lvl6pPr>
              <a:defRPr sz="2400"/>
            </a:lvl6pPr>
            <a:lvl7pPr>
              <a:defRPr sz="2400"/>
            </a:lvl7pPr>
            <a:lvl8pPr>
              <a:defRPr sz="2400"/>
            </a:lvl8pPr>
            <a:lvl9pPr>
              <a:defRPr sz="2400"/>
            </a:lvl9pPr>
          </a:lstStyle>
          <a:p>
            <a:pPr lvl="0"/>
            <a:r>
              <a:rPr lang="sv-SE" dirty="0"/>
              <a:t>Klicka för att ändra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33729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55204" y="4182110"/>
            <a:ext cx="10416576" cy="660061"/>
          </a:xfrm>
        </p:spPr>
        <p:txBody>
          <a:bodyPr anchor="t" anchorCtr="0">
            <a:noAutofit/>
          </a:bodyPr>
          <a:lstStyle>
            <a:lvl1pPr algn="l">
              <a:defRPr sz="4267" b="0"/>
            </a:lvl1pPr>
          </a:lstStyle>
          <a:p>
            <a:r>
              <a:rPr lang="sv-SE" dirty="0"/>
              <a:t>Klicka här för att ändra rubrik</a:t>
            </a:r>
          </a:p>
        </p:txBody>
      </p:sp>
      <p:sp>
        <p:nvSpPr>
          <p:cNvPr id="3" name="Platshållare för bild 2"/>
          <p:cNvSpPr>
            <a:spLocks noGrp="1"/>
          </p:cNvSpPr>
          <p:nvPr>
            <p:ph type="pic" idx="1"/>
          </p:nvPr>
        </p:nvSpPr>
        <p:spPr>
          <a:xfrm>
            <a:off x="615603" y="202183"/>
            <a:ext cx="10416576" cy="3888432"/>
          </a:xfrm>
        </p:spPr>
        <p:txBody>
          <a:bodyPr/>
          <a:lstStyle>
            <a:lvl1pPr marL="0" indent="0">
              <a:buNone/>
              <a:defRPr sz="48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endParaRPr lang="sv-SE" dirty="0"/>
          </a:p>
        </p:txBody>
      </p:sp>
      <p:sp>
        <p:nvSpPr>
          <p:cNvPr id="4" name="Platshållare för text 3"/>
          <p:cNvSpPr>
            <a:spLocks noGrp="1"/>
          </p:cNvSpPr>
          <p:nvPr>
            <p:ph type="body" sz="half" idx="2" hasCustomPrompt="1"/>
          </p:nvPr>
        </p:nvSpPr>
        <p:spPr>
          <a:xfrm>
            <a:off x="469080" y="4965031"/>
            <a:ext cx="10416576" cy="632216"/>
          </a:xfrm>
        </p:spPr>
        <p:txBody>
          <a:bodyPr/>
          <a:lstStyle>
            <a:lvl1pPr marL="0" indent="0">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text</a:t>
            </a:r>
          </a:p>
        </p:txBody>
      </p:sp>
    </p:spTree>
    <p:extLst>
      <p:ext uri="{BB962C8B-B14F-4D97-AF65-F5344CB8AC3E}">
        <p14:creationId xmlns:p14="http://schemas.microsoft.com/office/powerpoint/2010/main" val="1899975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4583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99EC90-64F3-DCC1-5EC3-6662B9A02B5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ADF67F9-56B8-7B79-9717-8B2A3F32C93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1857D2A-D2E2-31C2-5F66-F8EAFB92372E}"/>
              </a:ext>
            </a:extLst>
          </p:cNvPr>
          <p:cNvSpPr>
            <a:spLocks noGrp="1"/>
          </p:cNvSpPr>
          <p:nvPr>
            <p:ph type="dt" sz="half" idx="10"/>
          </p:nvPr>
        </p:nvSpPr>
        <p:spPr/>
        <p:txBody>
          <a:bodyPr/>
          <a:lstStyle/>
          <a:p>
            <a:fld id="{8FB775ED-804A-4C34-92B7-98D2C4D86CA6}" type="datetimeFigureOut">
              <a:rPr lang="sv-SE" smtClean="0"/>
              <a:t>2026-03-23</a:t>
            </a:fld>
            <a:endParaRPr lang="sv-SE"/>
          </a:p>
        </p:txBody>
      </p:sp>
      <p:sp>
        <p:nvSpPr>
          <p:cNvPr id="5" name="Platshållare för sidfot 4">
            <a:extLst>
              <a:ext uri="{FF2B5EF4-FFF2-40B4-BE49-F238E27FC236}">
                <a16:creationId xmlns:a16="http://schemas.microsoft.com/office/drawing/2014/main" id="{7BF0C863-BDA1-51EF-B7CC-2EE861804AF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9082069-1F53-BCC7-441B-2EDCDD18D029}"/>
              </a:ext>
            </a:extLst>
          </p:cNvPr>
          <p:cNvSpPr>
            <a:spLocks noGrp="1"/>
          </p:cNvSpPr>
          <p:nvPr>
            <p:ph type="sldNum" sz="quarter" idx="12"/>
          </p:nvPr>
        </p:nvSpPr>
        <p:spPr/>
        <p:txBody>
          <a:bodyPr/>
          <a:lstStyle/>
          <a:p>
            <a:fld id="{6ABA1A19-4B39-4652-A5C3-C284CD4BDB29}" type="slidenum">
              <a:rPr lang="sv-SE" smtClean="0"/>
              <a:t>‹#›</a:t>
            </a:fld>
            <a:endParaRPr lang="sv-SE"/>
          </a:p>
        </p:txBody>
      </p:sp>
    </p:spTree>
    <p:extLst>
      <p:ext uri="{BB962C8B-B14F-4D97-AF65-F5344CB8AC3E}">
        <p14:creationId xmlns:p14="http://schemas.microsoft.com/office/powerpoint/2010/main" val="2420377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Startbild 1">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2668" y="1916834"/>
            <a:ext cx="7096784" cy="2934940"/>
          </a:xfrm>
          <a:prstGeom prst="rect">
            <a:avLst/>
          </a:prstGeom>
        </p:spPr>
      </p:pic>
      <p:sp>
        <p:nvSpPr>
          <p:cNvPr id="3" name="Rektangel 2"/>
          <p:cNvSpPr/>
          <p:nvPr userDrawn="1"/>
        </p:nvSpPr>
        <p:spPr>
          <a:xfrm>
            <a:off x="31587" y="5934125"/>
            <a:ext cx="2496277"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Tree>
    <p:extLst>
      <p:ext uri="{BB962C8B-B14F-4D97-AF65-F5344CB8AC3E}">
        <p14:creationId xmlns:p14="http://schemas.microsoft.com/office/powerpoint/2010/main" val="2643327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Startbild 2">
    <p:spTree>
      <p:nvGrpSpPr>
        <p:cNvPr id="1" name=""/>
        <p:cNvGrpSpPr/>
        <p:nvPr/>
      </p:nvGrpSpPr>
      <p:grpSpPr>
        <a:xfrm>
          <a:off x="0" y="0"/>
          <a:ext cx="0" cy="0"/>
          <a:chOff x="0" y="0"/>
          <a:chExt cx="0" cy="0"/>
        </a:xfrm>
      </p:grpSpPr>
      <p:sp>
        <p:nvSpPr>
          <p:cNvPr id="3" name="Rektangel 2"/>
          <p:cNvSpPr/>
          <p:nvPr userDrawn="1"/>
        </p:nvSpPr>
        <p:spPr>
          <a:xfrm>
            <a:off x="31587" y="5934125"/>
            <a:ext cx="2496277"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pic>
        <p:nvPicPr>
          <p:cNvPr id="5" name="Bildobjekt 4" descr="En bild som visar grön, Färggrann, Grafik, cirkel&#10;&#10;Automatiskt genererad beskrivning">
            <a:extLst>
              <a:ext uri="{FF2B5EF4-FFF2-40B4-BE49-F238E27FC236}">
                <a16:creationId xmlns:a16="http://schemas.microsoft.com/office/drawing/2014/main" id="{3B264045-8957-88B5-FF2E-5D05BD6F0619}"/>
              </a:ext>
            </a:extLst>
          </p:cNvPr>
          <p:cNvPicPr>
            <a:picLocks noChangeAspect="1"/>
          </p:cNvPicPr>
          <p:nvPr userDrawn="1"/>
        </p:nvPicPr>
        <p:blipFill>
          <a:blip r:embed="rId2">
            <a:extLst>
              <a:ext uri="{28A0092B-C50C-407E-A947-70E740481C1C}">
                <a14:useLocalDpi xmlns:a14="http://schemas.microsoft.com/office/drawing/2010/main" val="0"/>
              </a:ext>
            </a:extLst>
          </a:blip>
          <a:srcRect t="6866" b="36884"/>
          <a:stretch/>
        </p:blipFill>
        <p:spPr>
          <a:xfrm>
            <a:off x="-31587" y="-1"/>
            <a:ext cx="12192000" cy="6858001"/>
          </a:xfrm>
          <a:prstGeom prst="rect">
            <a:avLst/>
          </a:prstGeom>
        </p:spPr>
      </p:pic>
      <p:pic>
        <p:nvPicPr>
          <p:cNvPr id="2" name="Bildobjekt 1"/>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72668" y="1918817"/>
            <a:ext cx="7096784" cy="2930971"/>
          </a:xfrm>
          <a:prstGeom prst="rect">
            <a:avLst/>
          </a:prstGeom>
        </p:spPr>
      </p:pic>
    </p:spTree>
    <p:extLst>
      <p:ext uri="{BB962C8B-B14F-4D97-AF65-F5344CB8AC3E}">
        <p14:creationId xmlns:p14="http://schemas.microsoft.com/office/powerpoint/2010/main" val="2058432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1">
    <p:spTree>
      <p:nvGrpSpPr>
        <p:cNvPr id="1" name=""/>
        <p:cNvGrpSpPr/>
        <p:nvPr/>
      </p:nvGrpSpPr>
      <p:grpSpPr>
        <a:xfrm>
          <a:off x="0" y="0"/>
          <a:ext cx="0" cy="0"/>
          <a:chOff x="0" y="0"/>
          <a:chExt cx="0" cy="0"/>
        </a:xfrm>
      </p:grpSpPr>
      <p:sp>
        <p:nvSpPr>
          <p:cNvPr id="17" name="Rubrik 1"/>
          <p:cNvSpPr>
            <a:spLocks noGrp="1"/>
          </p:cNvSpPr>
          <p:nvPr>
            <p:ph type="title" hasCustomPrompt="1"/>
          </p:nvPr>
        </p:nvSpPr>
        <p:spPr>
          <a:xfrm>
            <a:off x="480000" y="2978442"/>
            <a:ext cx="11217077" cy="1266636"/>
          </a:xfrm>
        </p:spPr>
        <p:txBody>
          <a:bodyPr lIns="0" tIns="0" rIns="0" bIns="0" anchor="t" anchorCtr="0">
            <a:noAutofit/>
          </a:bodyPr>
          <a:lstStyle>
            <a:lvl1pPr algn="l">
              <a:lnSpc>
                <a:spcPct val="100000"/>
              </a:lnSpc>
              <a:defRPr sz="7200" b="0"/>
            </a:lvl1pPr>
          </a:lstStyle>
          <a:p>
            <a:r>
              <a:rPr lang="sv-SE" dirty="0"/>
              <a:t>Rubrik för presentationen</a:t>
            </a:r>
          </a:p>
        </p:txBody>
      </p:sp>
    </p:spTree>
    <p:extLst>
      <p:ext uri="{BB962C8B-B14F-4D97-AF65-F5344CB8AC3E}">
        <p14:creationId xmlns:p14="http://schemas.microsoft.com/office/powerpoint/2010/main" val="417207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ubrik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AAAEF314-1D78-0305-3764-1F7B8C64E922}"/>
              </a:ext>
            </a:extLst>
          </p:cNvPr>
          <p:cNvSpPr/>
          <p:nvPr userDrawn="1"/>
        </p:nvSpPr>
        <p:spPr>
          <a:xfrm>
            <a:off x="0" y="0"/>
            <a:ext cx="12242800" cy="6858000"/>
          </a:xfrm>
          <a:prstGeom prst="rect">
            <a:avLst/>
          </a:prstGeom>
          <a:blipFill>
            <a:blip r:embed="rId2"/>
            <a:stretch>
              <a:fillRect t="-31584" r="94" b="-66578"/>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7" name="Platshållare för bild 35">
            <a:extLst>
              <a:ext uri="{FF2B5EF4-FFF2-40B4-BE49-F238E27FC236}">
                <a16:creationId xmlns:a16="http://schemas.microsoft.com/office/drawing/2014/main" id="{2AC78BDF-8DC8-182C-1E8B-86DB2AC347E6}"/>
              </a:ext>
            </a:extLst>
          </p:cNvPr>
          <p:cNvSpPr>
            <a:spLocks noGrp="1"/>
          </p:cNvSpPr>
          <p:nvPr>
            <p:ph type="pic" sz="quarter" idx="13"/>
          </p:nvPr>
        </p:nvSpPr>
        <p:spPr>
          <a:xfrm>
            <a:off x="10372800" y="6004800"/>
            <a:ext cx="1329600" cy="547200"/>
          </a:xfrm>
          <a:blipFill>
            <a:blip r:embed="rId3"/>
            <a:stretch>
              <a:fillRect/>
            </a:stretch>
          </a:blipFill>
          <a:ln>
            <a:noFill/>
          </a:ln>
        </p:spPr>
        <p:txBody>
          <a:bodyPr/>
          <a:lstStyle>
            <a:lvl1pPr marL="0" indent="0">
              <a:buNone/>
              <a:defRPr>
                <a:ln>
                  <a:noFill/>
                </a:ln>
                <a:noFill/>
              </a:defRPr>
            </a:lvl1pPr>
          </a:lstStyle>
          <a:p>
            <a:endParaRPr lang="sv-SE" dirty="0"/>
          </a:p>
        </p:txBody>
      </p:sp>
      <p:sp>
        <p:nvSpPr>
          <p:cNvPr id="3" name="Rubrik 1">
            <a:extLst>
              <a:ext uri="{FF2B5EF4-FFF2-40B4-BE49-F238E27FC236}">
                <a16:creationId xmlns:a16="http://schemas.microsoft.com/office/drawing/2014/main" id="{41443647-4A02-8DC8-C7A1-ED2FEF7AD857}"/>
              </a:ext>
            </a:extLst>
          </p:cNvPr>
          <p:cNvSpPr>
            <a:spLocks noGrp="1"/>
          </p:cNvSpPr>
          <p:nvPr>
            <p:ph type="title" hasCustomPrompt="1"/>
          </p:nvPr>
        </p:nvSpPr>
        <p:spPr>
          <a:xfrm>
            <a:off x="480000" y="2978442"/>
            <a:ext cx="11217077" cy="1266636"/>
          </a:xfrm>
        </p:spPr>
        <p:txBody>
          <a:bodyPr lIns="0" tIns="0" rIns="0" bIns="0" anchor="t" anchorCtr="0">
            <a:noAutofit/>
          </a:bodyPr>
          <a:lstStyle>
            <a:lvl1pPr algn="l">
              <a:lnSpc>
                <a:spcPct val="100000"/>
              </a:lnSpc>
              <a:defRPr sz="7200" b="0">
                <a:solidFill>
                  <a:schemeClr val="bg1"/>
                </a:solidFill>
              </a:defRPr>
            </a:lvl1pPr>
          </a:lstStyle>
          <a:p>
            <a:r>
              <a:rPr lang="sv-SE" dirty="0"/>
              <a:t>Rubrik för presentationen</a:t>
            </a:r>
          </a:p>
        </p:txBody>
      </p:sp>
    </p:spTree>
    <p:extLst>
      <p:ext uri="{BB962C8B-B14F-4D97-AF65-F5344CB8AC3E}">
        <p14:creationId xmlns:p14="http://schemas.microsoft.com/office/powerpoint/2010/main" val="4205104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3">
    <p:spTree>
      <p:nvGrpSpPr>
        <p:cNvPr id="1" name=""/>
        <p:cNvGrpSpPr/>
        <p:nvPr/>
      </p:nvGrpSpPr>
      <p:grpSpPr>
        <a:xfrm>
          <a:off x="0" y="0"/>
          <a:ext cx="0" cy="0"/>
          <a:chOff x="0" y="0"/>
          <a:chExt cx="0" cy="0"/>
        </a:xfrm>
      </p:grpSpPr>
      <p:sp>
        <p:nvSpPr>
          <p:cNvPr id="8" name="Platshållare för bild 2"/>
          <p:cNvSpPr>
            <a:spLocks noGrp="1"/>
          </p:cNvSpPr>
          <p:nvPr>
            <p:ph type="pic" idx="1" hasCustomPrompt="1"/>
          </p:nvPr>
        </p:nvSpPr>
        <p:spPr>
          <a:xfrm>
            <a:off x="0" y="0"/>
            <a:ext cx="12192000" cy="3883152"/>
          </a:xfrm>
        </p:spPr>
        <p:txBody>
          <a:bodyPr/>
          <a:lstStyle>
            <a:lvl1pPr marL="0" indent="0">
              <a:buNone/>
              <a:defRPr sz="26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nedan för att lägga till en </a:t>
            </a:r>
            <a:r>
              <a:rPr lang="sv-SE" dirty="0" err="1"/>
              <a:t>panorambild</a:t>
            </a:r>
            <a:r>
              <a:rPr lang="sv-SE" dirty="0"/>
              <a:t>. </a:t>
            </a:r>
            <a:br>
              <a:rPr lang="sv-SE" dirty="0"/>
            </a:br>
            <a:r>
              <a:rPr lang="sv-SE" dirty="0"/>
              <a:t>Bilden beskärs automatiskt för att passa.</a:t>
            </a:r>
          </a:p>
        </p:txBody>
      </p:sp>
      <p:pic>
        <p:nvPicPr>
          <p:cNvPr id="5" name="Bildobjekt 4"/>
          <p:cNvPicPr>
            <a:picLocks noChangeAspect="1"/>
          </p:cNvPicPr>
          <p:nvPr userDrawn="1"/>
        </p:nvPicPr>
        <p:blipFill rotWithShape="1">
          <a:blip r:embed="rId2">
            <a:extLst>
              <a:ext uri="{28A0092B-C50C-407E-A947-70E740481C1C}">
                <a14:useLocalDpi xmlns:a14="http://schemas.microsoft.com/office/drawing/2010/main" val="0"/>
              </a:ext>
            </a:extLst>
          </a:blip>
          <a:srcRect t="6048"/>
          <a:stretch/>
        </p:blipFill>
        <p:spPr>
          <a:xfrm>
            <a:off x="-5227" y="3883152"/>
            <a:ext cx="12192000" cy="1850104"/>
          </a:xfrm>
          <a:prstGeom prst="rect">
            <a:avLst/>
          </a:prstGeom>
        </p:spPr>
      </p:pic>
      <p:sp>
        <p:nvSpPr>
          <p:cNvPr id="10" name="Platshållare för text 3"/>
          <p:cNvSpPr>
            <a:spLocks noGrp="1"/>
          </p:cNvSpPr>
          <p:nvPr>
            <p:ph type="body" sz="half" idx="10" hasCustomPrompt="1"/>
          </p:nvPr>
        </p:nvSpPr>
        <p:spPr>
          <a:xfrm>
            <a:off x="480001" y="4229100"/>
            <a:ext cx="11624793" cy="1299184"/>
          </a:xfrm>
        </p:spPr>
        <p:txBody>
          <a:bodyPr lIns="0" tIns="0" rIns="0" bIns="0"/>
          <a:lstStyle>
            <a:lvl1pPr marL="0" indent="0">
              <a:lnSpc>
                <a:spcPct val="100000"/>
              </a:lnSpc>
              <a:buNone/>
              <a:defRPr sz="720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Rubrik för presentationen</a:t>
            </a:r>
          </a:p>
        </p:txBody>
      </p:sp>
    </p:spTree>
    <p:extLst>
      <p:ext uri="{BB962C8B-B14F-4D97-AF65-F5344CB8AC3E}">
        <p14:creationId xmlns:p14="http://schemas.microsoft.com/office/powerpoint/2010/main" val="22677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ktionsrubrik">
    <p:spTree>
      <p:nvGrpSpPr>
        <p:cNvPr id="1" name=""/>
        <p:cNvGrpSpPr/>
        <p:nvPr/>
      </p:nvGrpSpPr>
      <p:grpSpPr>
        <a:xfrm>
          <a:off x="0" y="0"/>
          <a:ext cx="0" cy="0"/>
          <a:chOff x="0" y="0"/>
          <a:chExt cx="0" cy="0"/>
        </a:xfrm>
      </p:grpSpPr>
      <p:sp>
        <p:nvSpPr>
          <p:cNvPr id="17" name="Rubrik 1"/>
          <p:cNvSpPr>
            <a:spLocks noGrp="1"/>
          </p:cNvSpPr>
          <p:nvPr>
            <p:ph type="title" hasCustomPrompt="1"/>
          </p:nvPr>
        </p:nvSpPr>
        <p:spPr>
          <a:xfrm>
            <a:off x="335360" y="2978442"/>
            <a:ext cx="11521280" cy="1266636"/>
          </a:xfrm>
        </p:spPr>
        <p:txBody>
          <a:bodyPr anchor="t" anchorCtr="0">
            <a:noAutofit/>
          </a:bodyPr>
          <a:lstStyle>
            <a:lvl1pPr algn="ctr">
              <a:lnSpc>
                <a:spcPct val="100000"/>
              </a:lnSpc>
              <a:defRPr sz="7200" b="0"/>
            </a:lvl1pPr>
          </a:lstStyle>
          <a:p>
            <a:r>
              <a:rPr lang="sv-SE" dirty="0"/>
              <a:t>Introduktionsrubrik</a:t>
            </a:r>
          </a:p>
        </p:txBody>
      </p:sp>
    </p:spTree>
    <p:extLst>
      <p:ext uri="{BB962C8B-B14F-4D97-AF65-F5344CB8AC3E}">
        <p14:creationId xmlns:p14="http://schemas.microsoft.com/office/powerpoint/2010/main" val="2130217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Rubrik och text">
    <p:spTree>
      <p:nvGrpSpPr>
        <p:cNvPr id="1" name=""/>
        <p:cNvGrpSpPr/>
        <p:nvPr/>
      </p:nvGrpSpPr>
      <p:grpSpPr>
        <a:xfrm>
          <a:off x="0" y="0"/>
          <a:ext cx="0" cy="0"/>
          <a:chOff x="0" y="0"/>
          <a:chExt cx="0" cy="0"/>
        </a:xfrm>
      </p:grpSpPr>
      <p:sp>
        <p:nvSpPr>
          <p:cNvPr id="19" name="Platshållare för text 3"/>
          <p:cNvSpPr>
            <a:spLocks noGrp="1"/>
          </p:cNvSpPr>
          <p:nvPr>
            <p:ph type="body" sz="half" idx="10" hasCustomPrompt="1"/>
          </p:nvPr>
        </p:nvSpPr>
        <p:spPr>
          <a:xfrm>
            <a:off x="464773" y="1198917"/>
            <a:ext cx="10416576" cy="804863"/>
          </a:xfrm>
        </p:spPr>
        <p:txBody>
          <a:bodyPr/>
          <a:lstStyle>
            <a:lvl1pPr marL="0" indent="0">
              <a:buNone/>
              <a:defRPr sz="2667" b="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texten</a:t>
            </a:r>
          </a:p>
        </p:txBody>
      </p:sp>
      <p:sp>
        <p:nvSpPr>
          <p:cNvPr id="8" name="Rubrik 1"/>
          <p:cNvSpPr>
            <a:spLocks noGrp="1"/>
          </p:cNvSpPr>
          <p:nvPr>
            <p:ph type="title" hasCustomPrompt="1"/>
          </p:nvPr>
        </p:nvSpPr>
        <p:spPr>
          <a:xfrm>
            <a:off x="464773" y="261184"/>
            <a:ext cx="10394239" cy="883809"/>
          </a:xfrm>
        </p:spPr>
        <p:txBody>
          <a:bodyPr anchor="t" anchorCtr="0">
            <a:noAutofit/>
          </a:bodyPr>
          <a:lstStyle>
            <a:lvl1pPr algn="l">
              <a:defRPr sz="5867" b="0"/>
            </a:lvl1pPr>
          </a:lstStyle>
          <a:p>
            <a:r>
              <a:rPr lang="sv-SE" dirty="0"/>
              <a:t>Skriv en intressant rubrik</a:t>
            </a:r>
          </a:p>
        </p:txBody>
      </p:sp>
    </p:spTree>
    <p:extLst>
      <p:ext uri="{BB962C8B-B14F-4D97-AF65-F5344CB8AC3E}">
        <p14:creationId xmlns:p14="http://schemas.microsoft.com/office/powerpoint/2010/main" val="3646995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i botten,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76711" y="4558627"/>
            <a:ext cx="11238580" cy="962213"/>
          </a:xfrm>
        </p:spPr>
        <p:txBody>
          <a:bodyPr anchor="t" anchorCtr="0">
            <a:noAutofit/>
          </a:bodyPr>
          <a:lstStyle>
            <a:lvl1pPr algn="l">
              <a:defRPr sz="5867" b="0"/>
            </a:lvl1pPr>
          </a:lstStyle>
          <a:p>
            <a:r>
              <a:rPr lang="sv-SE" dirty="0"/>
              <a:t>Skriv en intressant rubrik</a:t>
            </a:r>
          </a:p>
        </p:txBody>
      </p:sp>
      <p:sp>
        <p:nvSpPr>
          <p:cNvPr id="4" name="Platshållare för text 3"/>
          <p:cNvSpPr>
            <a:spLocks noGrp="1"/>
          </p:cNvSpPr>
          <p:nvPr>
            <p:ph type="body" sz="half" idx="2" hasCustomPrompt="1"/>
          </p:nvPr>
        </p:nvSpPr>
        <p:spPr>
          <a:xfrm>
            <a:off x="476710" y="5520841"/>
            <a:ext cx="8988601" cy="1113041"/>
          </a:xfr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text</a:t>
            </a:r>
          </a:p>
        </p:txBody>
      </p:sp>
      <p:sp>
        <p:nvSpPr>
          <p:cNvPr id="5" name="Platshållare för innehåll 2">
            <a:extLst>
              <a:ext uri="{FF2B5EF4-FFF2-40B4-BE49-F238E27FC236}">
                <a16:creationId xmlns:a16="http://schemas.microsoft.com/office/drawing/2014/main" id="{53BC47BA-50EB-3C01-1C53-5DE80BCB5799}"/>
              </a:ext>
            </a:extLst>
          </p:cNvPr>
          <p:cNvSpPr>
            <a:spLocks noGrp="1"/>
          </p:cNvSpPr>
          <p:nvPr>
            <p:ph sz="half" idx="11" hasCustomPrompt="1"/>
          </p:nvPr>
        </p:nvSpPr>
        <p:spPr>
          <a:xfrm>
            <a:off x="476711" y="549245"/>
            <a:ext cx="11244509" cy="3605067"/>
          </a:xfrm>
        </p:spPr>
        <p:txBody>
          <a:bodyPr/>
          <a:lstStyle>
            <a:lvl1pPr marL="0" indent="0">
              <a:buNone/>
              <a:defRPr sz="2667"/>
            </a:lvl1pPr>
            <a:lvl2pPr marL="990575" indent="-380990">
              <a:lnSpc>
                <a:spcPct val="130000"/>
              </a:lnSpc>
              <a:spcBef>
                <a:spcPts val="0"/>
              </a:spcBef>
              <a:spcAft>
                <a:spcPts val="800"/>
              </a:spcAft>
              <a:buFont typeface="Arial" panose="020B0604020202020204" pitchFamily="34" charset="0"/>
              <a:buChar char="•"/>
              <a:defRPr sz="2667"/>
            </a:lvl2pPr>
            <a:lvl3pPr>
              <a:lnSpc>
                <a:spcPct val="130000"/>
              </a:lnSpc>
              <a:spcBef>
                <a:spcPts val="0"/>
              </a:spcBef>
              <a:spcAft>
                <a:spcPts val="800"/>
              </a:spcAft>
              <a:defRPr sz="2400"/>
            </a:lvl3pPr>
            <a:lvl4pPr marL="2133547" indent="-304792">
              <a:lnSpc>
                <a:spcPct val="130000"/>
              </a:lnSpc>
              <a:spcBef>
                <a:spcPts val="0"/>
              </a:spcBef>
              <a:spcAft>
                <a:spcPts val="800"/>
              </a:spcAft>
              <a:buFont typeface="Arial" panose="020B0604020202020204" pitchFamily="34" charset="0"/>
              <a:buChar char="•"/>
              <a:defRPr sz="2133"/>
            </a:lvl4pPr>
            <a:lvl5pPr marL="2743131" indent="-304792">
              <a:lnSpc>
                <a:spcPct val="130000"/>
              </a:lnSpc>
              <a:spcBef>
                <a:spcPts val="0"/>
              </a:spcBef>
              <a:spcAft>
                <a:spcPts val="800"/>
              </a:spcAft>
              <a:buFont typeface="Arial" panose="020B0604020202020204" pitchFamily="34" charset="0"/>
              <a:buChar char="•"/>
              <a:defRPr sz="1867"/>
            </a:lvl5pPr>
            <a:lvl6pPr>
              <a:defRPr sz="2400"/>
            </a:lvl6pPr>
            <a:lvl7pPr>
              <a:defRPr sz="2400"/>
            </a:lvl7pPr>
            <a:lvl8pPr>
              <a:defRPr sz="2400"/>
            </a:lvl8pPr>
            <a:lvl9pPr>
              <a:defRPr sz="2400"/>
            </a:lvl9pPr>
          </a:lstStyle>
          <a:p>
            <a:pPr lvl="0"/>
            <a:r>
              <a:rPr lang="sv-SE" dirty="0"/>
              <a:t>Skriv text eller klicka på ikonerna för att lägga till diagram, tabeller eller bilder. Bilden beskärs inte. </a:t>
            </a:r>
          </a:p>
        </p:txBody>
      </p:sp>
    </p:spTree>
    <p:extLst>
      <p:ext uri="{BB962C8B-B14F-4D97-AF65-F5344CB8AC3E}">
        <p14:creationId xmlns:p14="http://schemas.microsoft.com/office/powerpoint/2010/main" val="1940790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Grön topp, innehåll">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BD587C31-CB37-AE49-88ED-D59B584E653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 t="18863" r="10717" b="68677"/>
          <a:stretch/>
        </p:blipFill>
        <p:spPr>
          <a:xfrm>
            <a:off x="0" y="0"/>
            <a:ext cx="12184813" cy="1275501"/>
          </a:xfrm>
          <a:prstGeom prst="rect">
            <a:avLst/>
          </a:prstGeom>
        </p:spPr>
      </p:pic>
      <p:sp>
        <p:nvSpPr>
          <p:cNvPr id="5" name="Platshållare för innehåll 2"/>
          <p:cNvSpPr>
            <a:spLocks noGrp="1"/>
          </p:cNvSpPr>
          <p:nvPr>
            <p:ph idx="1" hasCustomPrompt="1"/>
          </p:nvPr>
        </p:nvSpPr>
        <p:spPr>
          <a:xfrm>
            <a:off x="470141" y="1526400"/>
            <a:ext cx="11224399" cy="5237869"/>
          </a:xfrm>
        </p:spPr>
        <p:txBody>
          <a:bodyPr/>
          <a:lstStyle>
            <a:lvl1pPr marL="0" indent="0">
              <a:buNone/>
              <a:defRPr sz="2667" b="0"/>
            </a:lvl1pPr>
            <a:lvl2pPr marL="990575" indent="-380990">
              <a:lnSpc>
                <a:spcPct val="130000"/>
              </a:lnSpc>
              <a:spcBef>
                <a:spcPts val="0"/>
              </a:spcBef>
              <a:spcAft>
                <a:spcPts val="800"/>
              </a:spcAft>
              <a:buFont typeface="Arial" panose="020B0604020202020204" pitchFamily="34" charset="0"/>
              <a:buChar char="•"/>
              <a:defRPr sz="2133" b="0"/>
            </a:lvl2pPr>
            <a:lvl3pPr>
              <a:lnSpc>
                <a:spcPct val="130000"/>
              </a:lnSpc>
              <a:spcBef>
                <a:spcPts val="0"/>
              </a:spcBef>
              <a:spcAft>
                <a:spcPts val="800"/>
              </a:spcAft>
              <a:defRPr sz="1867"/>
            </a:lvl3pPr>
            <a:lvl4pPr marL="2133547" indent="-304792">
              <a:lnSpc>
                <a:spcPct val="130000"/>
              </a:lnSpc>
              <a:spcBef>
                <a:spcPts val="0"/>
              </a:spcBef>
              <a:spcAft>
                <a:spcPts val="800"/>
              </a:spcAft>
              <a:buFont typeface="Arial" panose="020B0604020202020204" pitchFamily="34" charset="0"/>
              <a:buChar char="•"/>
              <a:defRPr sz="1600"/>
            </a:lvl4pPr>
            <a:lvl5pPr marL="2438339" indent="0">
              <a:lnSpc>
                <a:spcPct val="130000"/>
              </a:lnSpc>
              <a:spcBef>
                <a:spcPts val="0"/>
              </a:spcBef>
              <a:spcAft>
                <a:spcPts val="800"/>
              </a:spcAft>
              <a:buFont typeface="Arial" panose="020B0604020202020204" pitchFamily="34" charset="0"/>
              <a:buNone/>
              <a:defRPr sz="1333"/>
            </a:lvl5pPr>
          </a:lstStyle>
          <a:p>
            <a:pPr lvl="0"/>
            <a:r>
              <a:rPr lang="sv-SE" dirty="0"/>
              <a:t>Skriv text eller klicka på ikonerna för att lägga till diagram, tabeller eller bilder.</a:t>
            </a:r>
          </a:p>
          <a:p>
            <a:pPr lvl="0"/>
            <a:r>
              <a:rPr lang="sv-SE" dirty="0"/>
              <a:t>Bilden beskärs inte. </a:t>
            </a:r>
          </a:p>
        </p:txBody>
      </p:sp>
      <p:sp>
        <p:nvSpPr>
          <p:cNvPr id="4" name="Rubrik 1">
            <a:extLst>
              <a:ext uri="{FF2B5EF4-FFF2-40B4-BE49-F238E27FC236}">
                <a16:creationId xmlns:a16="http://schemas.microsoft.com/office/drawing/2014/main" id="{5BCF4CC2-245C-479B-720B-B4E95579AD15}"/>
              </a:ext>
            </a:extLst>
          </p:cNvPr>
          <p:cNvSpPr>
            <a:spLocks noGrp="1"/>
          </p:cNvSpPr>
          <p:nvPr>
            <p:ph type="title" hasCustomPrompt="1"/>
          </p:nvPr>
        </p:nvSpPr>
        <p:spPr>
          <a:xfrm>
            <a:off x="472134" y="218865"/>
            <a:ext cx="9729700" cy="648072"/>
          </a:xfrm>
        </p:spPr>
        <p:txBody>
          <a:bodyPr lIns="0" tIns="0" rIns="0" bIns="0">
            <a:noAutofit/>
          </a:bodyPr>
          <a:lstStyle>
            <a:lvl1pPr>
              <a:defRPr sz="5333">
                <a:solidFill>
                  <a:schemeClr val="bg1"/>
                </a:solidFill>
              </a:defRPr>
            </a:lvl1pPr>
          </a:lstStyle>
          <a:p>
            <a:r>
              <a:rPr lang="sv-SE" dirty="0"/>
              <a:t>Skriv en intressant rubrik</a:t>
            </a:r>
          </a:p>
        </p:txBody>
      </p:sp>
      <p:pic>
        <p:nvPicPr>
          <p:cNvPr id="2" name="Bildobjekt 1">
            <a:extLst>
              <a:ext uri="{FF2B5EF4-FFF2-40B4-BE49-F238E27FC236}">
                <a16:creationId xmlns:a16="http://schemas.microsoft.com/office/drawing/2014/main" id="{2A9B81F5-77A7-3B83-90D5-EDE0397FCB0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372800" y="321901"/>
            <a:ext cx="1321739" cy="547199"/>
          </a:xfrm>
          <a:prstGeom prst="rect">
            <a:avLst/>
          </a:prstGeom>
        </p:spPr>
      </p:pic>
    </p:spTree>
    <p:extLst>
      <p:ext uri="{BB962C8B-B14F-4D97-AF65-F5344CB8AC3E}">
        <p14:creationId xmlns:p14="http://schemas.microsoft.com/office/powerpoint/2010/main" val="3120595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ön topp, tvåspalt m text/bild">
    <p:spTree>
      <p:nvGrpSpPr>
        <p:cNvPr id="1" name=""/>
        <p:cNvGrpSpPr/>
        <p:nvPr/>
      </p:nvGrpSpPr>
      <p:grpSpPr>
        <a:xfrm>
          <a:off x="0" y="0"/>
          <a:ext cx="0" cy="0"/>
          <a:chOff x="0" y="0"/>
          <a:chExt cx="0" cy="0"/>
        </a:xfrm>
      </p:grpSpPr>
      <p:sp>
        <p:nvSpPr>
          <p:cNvPr id="9" name="Platshållare för text 3"/>
          <p:cNvSpPr>
            <a:spLocks noGrp="1"/>
          </p:cNvSpPr>
          <p:nvPr>
            <p:ph type="body" sz="half" idx="2" hasCustomPrompt="1"/>
          </p:nvPr>
        </p:nvSpPr>
        <p:spPr>
          <a:xfrm>
            <a:off x="480000" y="1527409"/>
            <a:ext cx="5623867" cy="5245925"/>
          </a:xfr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Text</a:t>
            </a:r>
          </a:p>
        </p:txBody>
      </p:sp>
      <p:sp>
        <p:nvSpPr>
          <p:cNvPr id="6" name="Platshållare för bild 2"/>
          <p:cNvSpPr>
            <a:spLocks noGrp="1"/>
          </p:cNvSpPr>
          <p:nvPr>
            <p:ph type="pic" idx="1" hasCustomPrompt="1"/>
          </p:nvPr>
        </p:nvSpPr>
        <p:spPr>
          <a:xfrm>
            <a:off x="6199032" y="1275501"/>
            <a:ext cx="5992969" cy="5582499"/>
          </a:xfrm>
        </p:spPr>
        <p:txBody>
          <a:bodyPr/>
          <a:lstStyle>
            <a:lvl1pPr marL="0" indent="0">
              <a:buNone/>
              <a:defRPr sz="26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l" defTabSz="1219170" rtl="0" eaLnBrk="1" fontAlgn="auto" latinLnBrk="0" hangingPunct="1">
              <a:lnSpc>
                <a:spcPct val="130000"/>
              </a:lnSpc>
              <a:spcBef>
                <a:spcPts val="0"/>
              </a:spcBef>
              <a:spcAft>
                <a:spcPts val="800"/>
              </a:spcAft>
              <a:buClrTx/>
              <a:buSzTx/>
              <a:buFont typeface="Arial" pitchFamily="34" charset="0"/>
              <a:buNone/>
              <a:tabLst/>
              <a:defRPr/>
            </a:pPr>
            <a:r>
              <a:rPr lang="sv-SE" dirty="0"/>
              <a:t>Klicka på ikonen nedan för att lägga till </a:t>
            </a:r>
            <a:br>
              <a:rPr lang="sv-SE" dirty="0"/>
            </a:br>
            <a:r>
              <a:rPr lang="sv-SE" dirty="0"/>
              <a:t>en bild. </a:t>
            </a:r>
            <a:br>
              <a:rPr lang="sv-SE" dirty="0"/>
            </a:br>
            <a:r>
              <a:rPr lang="sv-SE" dirty="0"/>
              <a:t>Bilden beskärs automatiskt för att passa.</a:t>
            </a:r>
          </a:p>
        </p:txBody>
      </p:sp>
      <p:pic>
        <p:nvPicPr>
          <p:cNvPr id="2" name="Bildobjekt 1">
            <a:extLst>
              <a:ext uri="{FF2B5EF4-FFF2-40B4-BE49-F238E27FC236}">
                <a16:creationId xmlns:a16="http://schemas.microsoft.com/office/drawing/2014/main" id="{AD0A92D2-65F8-16BC-D65A-9B4287215C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 t="18863" r="10717" b="68677"/>
          <a:stretch/>
        </p:blipFill>
        <p:spPr>
          <a:xfrm>
            <a:off x="0" y="0"/>
            <a:ext cx="12184813" cy="1275501"/>
          </a:xfrm>
          <a:prstGeom prst="rect">
            <a:avLst/>
          </a:prstGeom>
        </p:spPr>
      </p:pic>
      <p:sp>
        <p:nvSpPr>
          <p:cNvPr id="14" name="Rubrik 1">
            <a:extLst>
              <a:ext uri="{FF2B5EF4-FFF2-40B4-BE49-F238E27FC236}">
                <a16:creationId xmlns:a16="http://schemas.microsoft.com/office/drawing/2014/main" id="{714FA6A3-617A-ABB6-AEC7-5A0025CBE396}"/>
              </a:ext>
            </a:extLst>
          </p:cNvPr>
          <p:cNvSpPr>
            <a:spLocks noGrp="1"/>
          </p:cNvSpPr>
          <p:nvPr>
            <p:ph type="title" hasCustomPrompt="1"/>
          </p:nvPr>
        </p:nvSpPr>
        <p:spPr>
          <a:xfrm>
            <a:off x="472134" y="218865"/>
            <a:ext cx="9729700" cy="648072"/>
          </a:xfrm>
        </p:spPr>
        <p:txBody>
          <a:bodyPr lIns="0" tIns="0" rIns="0" bIns="0">
            <a:noAutofit/>
          </a:bodyPr>
          <a:lstStyle>
            <a:lvl1pPr>
              <a:defRPr sz="5333">
                <a:solidFill>
                  <a:schemeClr val="bg1"/>
                </a:solidFill>
              </a:defRPr>
            </a:lvl1pPr>
          </a:lstStyle>
          <a:p>
            <a:r>
              <a:rPr lang="sv-SE" dirty="0"/>
              <a:t>Skriv en intressant rubrik</a:t>
            </a:r>
          </a:p>
        </p:txBody>
      </p:sp>
      <p:pic>
        <p:nvPicPr>
          <p:cNvPr id="15" name="Bildobjekt 14">
            <a:extLst>
              <a:ext uri="{FF2B5EF4-FFF2-40B4-BE49-F238E27FC236}">
                <a16:creationId xmlns:a16="http://schemas.microsoft.com/office/drawing/2014/main" id="{DC50BD83-9538-D853-289F-9D4D7C1511E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372800" y="321901"/>
            <a:ext cx="1321739" cy="547199"/>
          </a:xfrm>
          <a:prstGeom prst="rect">
            <a:avLst/>
          </a:prstGeom>
        </p:spPr>
      </p:pic>
    </p:spTree>
    <p:extLst>
      <p:ext uri="{BB962C8B-B14F-4D97-AF65-F5344CB8AC3E}">
        <p14:creationId xmlns:p14="http://schemas.microsoft.com/office/powerpoint/2010/main" val="1829562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Grön topp, tvåspalt m text/innehåll">
    <p:spTree>
      <p:nvGrpSpPr>
        <p:cNvPr id="1" name=""/>
        <p:cNvGrpSpPr/>
        <p:nvPr/>
      </p:nvGrpSpPr>
      <p:grpSpPr>
        <a:xfrm>
          <a:off x="0" y="0"/>
          <a:ext cx="0" cy="0"/>
          <a:chOff x="0" y="0"/>
          <a:chExt cx="0" cy="0"/>
        </a:xfrm>
      </p:grpSpPr>
      <p:sp>
        <p:nvSpPr>
          <p:cNvPr id="9" name="Platshållare för text 3"/>
          <p:cNvSpPr>
            <a:spLocks noGrp="1"/>
          </p:cNvSpPr>
          <p:nvPr>
            <p:ph type="body" sz="half" idx="2" hasCustomPrompt="1"/>
          </p:nvPr>
        </p:nvSpPr>
        <p:spPr>
          <a:xfrm>
            <a:off x="480000" y="1290537"/>
            <a:ext cx="5623867" cy="5482799"/>
          </a:xfr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Text</a:t>
            </a:r>
          </a:p>
        </p:txBody>
      </p:sp>
      <p:pic>
        <p:nvPicPr>
          <p:cNvPr id="2" name="Bildobjekt 1">
            <a:extLst>
              <a:ext uri="{FF2B5EF4-FFF2-40B4-BE49-F238E27FC236}">
                <a16:creationId xmlns:a16="http://schemas.microsoft.com/office/drawing/2014/main" id="{AD0A92D2-65F8-16BC-D65A-9B4287215C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 t="18863" r="10717" b="68677"/>
          <a:stretch/>
        </p:blipFill>
        <p:spPr>
          <a:xfrm>
            <a:off x="0" y="0"/>
            <a:ext cx="12184813" cy="1275501"/>
          </a:xfrm>
          <a:prstGeom prst="rect">
            <a:avLst/>
          </a:prstGeom>
        </p:spPr>
      </p:pic>
      <p:sp>
        <p:nvSpPr>
          <p:cNvPr id="3" name="Platshållare för innehåll 2">
            <a:extLst>
              <a:ext uri="{FF2B5EF4-FFF2-40B4-BE49-F238E27FC236}">
                <a16:creationId xmlns:a16="http://schemas.microsoft.com/office/drawing/2014/main" id="{24E83968-C6B8-6BA3-44EE-D040196200D8}"/>
              </a:ext>
            </a:extLst>
          </p:cNvPr>
          <p:cNvSpPr>
            <a:spLocks noGrp="1"/>
          </p:cNvSpPr>
          <p:nvPr>
            <p:ph idx="1" hasCustomPrompt="1"/>
          </p:nvPr>
        </p:nvSpPr>
        <p:spPr>
          <a:xfrm>
            <a:off x="6351639" y="1526400"/>
            <a:ext cx="5356157" cy="5237869"/>
          </a:xfrm>
        </p:spPr>
        <p:txBody>
          <a:bodyPr/>
          <a:lstStyle>
            <a:lvl1pPr marL="0" indent="0">
              <a:buNone/>
              <a:defRPr sz="2400" b="0"/>
            </a:lvl1pPr>
            <a:lvl2pPr marL="990575" indent="-380990">
              <a:lnSpc>
                <a:spcPct val="130000"/>
              </a:lnSpc>
              <a:spcBef>
                <a:spcPts val="0"/>
              </a:spcBef>
              <a:spcAft>
                <a:spcPts val="800"/>
              </a:spcAft>
              <a:buFont typeface="Arial" panose="020B0604020202020204" pitchFamily="34" charset="0"/>
              <a:buChar char="•"/>
              <a:defRPr sz="2133" b="0"/>
            </a:lvl2pPr>
            <a:lvl3pPr>
              <a:lnSpc>
                <a:spcPct val="130000"/>
              </a:lnSpc>
              <a:spcBef>
                <a:spcPts val="0"/>
              </a:spcBef>
              <a:spcAft>
                <a:spcPts val="800"/>
              </a:spcAft>
              <a:defRPr sz="1867"/>
            </a:lvl3pPr>
            <a:lvl4pPr marL="2133547" indent="-304792">
              <a:lnSpc>
                <a:spcPct val="130000"/>
              </a:lnSpc>
              <a:spcBef>
                <a:spcPts val="0"/>
              </a:spcBef>
              <a:spcAft>
                <a:spcPts val="800"/>
              </a:spcAft>
              <a:buFont typeface="Arial" panose="020B0604020202020204" pitchFamily="34" charset="0"/>
              <a:buChar char="•"/>
              <a:defRPr sz="1600"/>
            </a:lvl4pPr>
            <a:lvl5pPr marL="2438339" indent="0">
              <a:lnSpc>
                <a:spcPct val="130000"/>
              </a:lnSpc>
              <a:spcBef>
                <a:spcPts val="0"/>
              </a:spcBef>
              <a:spcAft>
                <a:spcPts val="800"/>
              </a:spcAft>
              <a:buFont typeface="Arial" panose="020B0604020202020204" pitchFamily="34" charset="0"/>
              <a:buNone/>
              <a:defRPr sz="1333"/>
            </a:lvl5pPr>
          </a:lstStyle>
          <a:p>
            <a:pPr lvl="0"/>
            <a:r>
              <a:rPr lang="sv-SE" dirty="0"/>
              <a:t>Skriv text eller klicka på ikonerna för att lägga till diagram, tabeller eller bilder. Bilder beskärs inte.</a:t>
            </a:r>
          </a:p>
        </p:txBody>
      </p:sp>
      <p:sp>
        <p:nvSpPr>
          <p:cNvPr id="14" name="Rubrik 1">
            <a:extLst>
              <a:ext uri="{FF2B5EF4-FFF2-40B4-BE49-F238E27FC236}">
                <a16:creationId xmlns:a16="http://schemas.microsoft.com/office/drawing/2014/main" id="{0174FBAB-9715-2583-FF8F-95636ABF6960}"/>
              </a:ext>
            </a:extLst>
          </p:cNvPr>
          <p:cNvSpPr>
            <a:spLocks noGrp="1"/>
          </p:cNvSpPr>
          <p:nvPr>
            <p:ph type="title" hasCustomPrompt="1"/>
          </p:nvPr>
        </p:nvSpPr>
        <p:spPr>
          <a:xfrm>
            <a:off x="472134" y="218865"/>
            <a:ext cx="9729700" cy="648072"/>
          </a:xfrm>
        </p:spPr>
        <p:txBody>
          <a:bodyPr lIns="0" tIns="0" rIns="0" bIns="0">
            <a:noAutofit/>
          </a:bodyPr>
          <a:lstStyle>
            <a:lvl1pPr>
              <a:defRPr sz="5333">
                <a:solidFill>
                  <a:schemeClr val="bg1"/>
                </a:solidFill>
              </a:defRPr>
            </a:lvl1pPr>
          </a:lstStyle>
          <a:p>
            <a:r>
              <a:rPr lang="sv-SE" dirty="0"/>
              <a:t>Skriv en intressant rubrik</a:t>
            </a:r>
          </a:p>
        </p:txBody>
      </p:sp>
      <p:pic>
        <p:nvPicPr>
          <p:cNvPr id="15" name="Bildobjekt 14">
            <a:extLst>
              <a:ext uri="{FF2B5EF4-FFF2-40B4-BE49-F238E27FC236}">
                <a16:creationId xmlns:a16="http://schemas.microsoft.com/office/drawing/2014/main" id="{B6F658AC-A2C4-F85B-4A63-A7DAE431240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372800" y="321901"/>
            <a:ext cx="1321739" cy="547199"/>
          </a:xfrm>
          <a:prstGeom prst="rect">
            <a:avLst/>
          </a:prstGeom>
        </p:spPr>
      </p:pic>
    </p:spTree>
    <p:extLst>
      <p:ext uri="{BB962C8B-B14F-4D97-AF65-F5344CB8AC3E}">
        <p14:creationId xmlns:p14="http://schemas.microsoft.com/office/powerpoint/2010/main" val="34843840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Grön topp, innehåll i tvåspalt">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3BB9EAA-0285-C6F3-929E-31635D6023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 t="18863" r="10717" b="68677"/>
          <a:stretch/>
        </p:blipFill>
        <p:spPr>
          <a:xfrm>
            <a:off x="0" y="0"/>
            <a:ext cx="12184813" cy="1275501"/>
          </a:xfrm>
          <a:prstGeom prst="rect">
            <a:avLst/>
          </a:prstGeom>
        </p:spPr>
      </p:pic>
      <p:sp>
        <p:nvSpPr>
          <p:cNvPr id="6" name="Platshållare för innehåll 2"/>
          <p:cNvSpPr>
            <a:spLocks noGrp="1"/>
          </p:cNvSpPr>
          <p:nvPr>
            <p:ph sz="half" idx="10" hasCustomPrompt="1"/>
          </p:nvPr>
        </p:nvSpPr>
        <p:spPr>
          <a:xfrm>
            <a:off x="6288022" y="1317355"/>
            <a:ext cx="5419773" cy="5297635"/>
          </a:xfrm>
        </p:spPr>
        <p:txBody>
          <a:bodyPr/>
          <a:lstStyle>
            <a:lvl1pPr marL="0" indent="0">
              <a:buNone/>
              <a:defRPr sz="2667"/>
            </a:lvl1pPr>
            <a:lvl2pPr marL="990575" indent="-380990">
              <a:lnSpc>
                <a:spcPct val="130000"/>
              </a:lnSpc>
              <a:spcBef>
                <a:spcPts val="0"/>
              </a:spcBef>
              <a:spcAft>
                <a:spcPts val="800"/>
              </a:spcAft>
              <a:buFont typeface="Arial" panose="020B0604020202020204" pitchFamily="34" charset="0"/>
              <a:buChar char="•"/>
              <a:defRPr sz="2667"/>
            </a:lvl2pPr>
            <a:lvl3pPr>
              <a:lnSpc>
                <a:spcPct val="130000"/>
              </a:lnSpc>
              <a:spcBef>
                <a:spcPts val="0"/>
              </a:spcBef>
              <a:spcAft>
                <a:spcPts val="800"/>
              </a:spcAft>
              <a:defRPr sz="2400"/>
            </a:lvl3pPr>
            <a:lvl4pPr marL="2133547" indent="-304792">
              <a:lnSpc>
                <a:spcPct val="130000"/>
              </a:lnSpc>
              <a:spcBef>
                <a:spcPts val="0"/>
              </a:spcBef>
              <a:spcAft>
                <a:spcPts val="800"/>
              </a:spcAft>
              <a:buFont typeface="Arial" panose="020B0604020202020204" pitchFamily="34" charset="0"/>
              <a:buChar char="•"/>
              <a:defRPr sz="2133"/>
            </a:lvl4pPr>
            <a:lvl5pPr marL="2743131" indent="-304792">
              <a:lnSpc>
                <a:spcPct val="130000"/>
              </a:lnSpc>
              <a:spcBef>
                <a:spcPts val="0"/>
              </a:spcBef>
              <a:spcAft>
                <a:spcPts val="800"/>
              </a:spcAft>
              <a:buFont typeface="Arial" panose="020B0604020202020204" pitchFamily="34" charset="0"/>
              <a:buChar char="•"/>
              <a:defRPr sz="1867"/>
            </a:lvl5pPr>
            <a:lvl6pPr>
              <a:defRPr sz="2400"/>
            </a:lvl6pPr>
            <a:lvl7pPr>
              <a:defRPr sz="2400"/>
            </a:lvl7pPr>
            <a:lvl8pPr>
              <a:defRPr sz="2400"/>
            </a:lvl8pPr>
            <a:lvl9pPr>
              <a:defRPr sz="2400"/>
            </a:lvl9pPr>
          </a:lstStyle>
          <a:p>
            <a:pPr lvl="0"/>
            <a:r>
              <a:rPr lang="sv-SE" dirty="0"/>
              <a:t>Skriv text eller klicka på ikonerna för att lägga till diagram, tabeller eller bilder. Bilden beskärs inte. </a:t>
            </a:r>
          </a:p>
        </p:txBody>
      </p:sp>
      <p:sp>
        <p:nvSpPr>
          <p:cNvPr id="3" name="Platshållare för innehåll 2">
            <a:extLst>
              <a:ext uri="{FF2B5EF4-FFF2-40B4-BE49-F238E27FC236}">
                <a16:creationId xmlns:a16="http://schemas.microsoft.com/office/drawing/2014/main" id="{D5D02102-2CFC-C47B-7EA0-3504267F45E5}"/>
              </a:ext>
            </a:extLst>
          </p:cNvPr>
          <p:cNvSpPr>
            <a:spLocks noGrp="1"/>
          </p:cNvSpPr>
          <p:nvPr>
            <p:ph sz="half" idx="11" hasCustomPrompt="1"/>
          </p:nvPr>
        </p:nvSpPr>
        <p:spPr>
          <a:xfrm>
            <a:off x="472134" y="1317353"/>
            <a:ext cx="5574517" cy="5297635"/>
          </a:xfrm>
        </p:spPr>
        <p:txBody>
          <a:bodyPr/>
          <a:lstStyle>
            <a:lvl1pPr marL="0" indent="0">
              <a:buNone/>
              <a:defRPr sz="2667"/>
            </a:lvl1pPr>
            <a:lvl2pPr marL="990575" indent="-380990">
              <a:lnSpc>
                <a:spcPct val="130000"/>
              </a:lnSpc>
              <a:spcBef>
                <a:spcPts val="0"/>
              </a:spcBef>
              <a:spcAft>
                <a:spcPts val="800"/>
              </a:spcAft>
              <a:buFont typeface="Arial" panose="020B0604020202020204" pitchFamily="34" charset="0"/>
              <a:buChar char="•"/>
              <a:defRPr sz="2667"/>
            </a:lvl2pPr>
            <a:lvl3pPr>
              <a:lnSpc>
                <a:spcPct val="130000"/>
              </a:lnSpc>
              <a:spcBef>
                <a:spcPts val="0"/>
              </a:spcBef>
              <a:spcAft>
                <a:spcPts val="800"/>
              </a:spcAft>
              <a:defRPr sz="2400"/>
            </a:lvl3pPr>
            <a:lvl4pPr marL="2133547" indent="-304792">
              <a:lnSpc>
                <a:spcPct val="130000"/>
              </a:lnSpc>
              <a:spcBef>
                <a:spcPts val="0"/>
              </a:spcBef>
              <a:spcAft>
                <a:spcPts val="800"/>
              </a:spcAft>
              <a:buFont typeface="Arial" panose="020B0604020202020204" pitchFamily="34" charset="0"/>
              <a:buChar char="•"/>
              <a:defRPr sz="2133"/>
            </a:lvl4pPr>
            <a:lvl5pPr marL="2743131" indent="-304792">
              <a:lnSpc>
                <a:spcPct val="130000"/>
              </a:lnSpc>
              <a:spcBef>
                <a:spcPts val="0"/>
              </a:spcBef>
              <a:spcAft>
                <a:spcPts val="800"/>
              </a:spcAft>
              <a:buFont typeface="Arial" panose="020B0604020202020204" pitchFamily="34" charset="0"/>
              <a:buChar char="•"/>
              <a:defRPr sz="1867"/>
            </a:lvl5pPr>
            <a:lvl6pPr>
              <a:defRPr sz="2400"/>
            </a:lvl6pPr>
            <a:lvl7pPr>
              <a:defRPr sz="2400"/>
            </a:lvl7pPr>
            <a:lvl8pPr>
              <a:defRPr sz="2400"/>
            </a:lvl8pPr>
            <a:lvl9pPr>
              <a:defRPr sz="2400"/>
            </a:lvl9pPr>
          </a:lstStyle>
          <a:p>
            <a:pPr lvl="0"/>
            <a:r>
              <a:rPr lang="sv-SE" dirty="0"/>
              <a:t>Skriv text eller klicka på ikonerna för att lägga till diagram, tabeller eller bilder. Bilden beskärs inte. </a:t>
            </a:r>
          </a:p>
        </p:txBody>
      </p:sp>
      <p:sp>
        <p:nvSpPr>
          <p:cNvPr id="14" name="Rubrik 1">
            <a:extLst>
              <a:ext uri="{FF2B5EF4-FFF2-40B4-BE49-F238E27FC236}">
                <a16:creationId xmlns:a16="http://schemas.microsoft.com/office/drawing/2014/main" id="{DD4D6B6E-A12A-3831-8F6A-8D3B8CF59F2F}"/>
              </a:ext>
            </a:extLst>
          </p:cNvPr>
          <p:cNvSpPr>
            <a:spLocks noGrp="1"/>
          </p:cNvSpPr>
          <p:nvPr>
            <p:ph type="title" hasCustomPrompt="1"/>
          </p:nvPr>
        </p:nvSpPr>
        <p:spPr>
          <a:xfrm>
            <a:off x="472134" y="218865"/>
            <a:ext cx="9729700" cy="648072"/>
          </a:xfrm>
        </p:spPr>
        <p:txBody>
          <a:bodyPr lIns="0" tIns="0" rIns="0" bIns="0">
            <a:noAutofit/>
          </a:bodyPr>
          <a:lstStyle>
            <a:lvl1pPr>
              <a:defRPr sz="5333">
                <a:solidFill>
                  <a:schemeClr val="bg1"/>
                </a:solidFill>
              </a:defRPr>
            </a:lvl1pPr>
          </a:lstStyle>
          <a:p>
            <a:r>
              <a:rPr lang="sv-SE" dirty="0"/>
              <a:t>Skriv en intressant rubrik</a:t>
            </a:r>
          </a:p>
        </p:txBody>
      </p:sp>
      <p:pic>
        <p:nvPicPr>
          <p:cNvPr id="15" name="Bildobjekt 14">
            <a:extLst>
              <a:ext uri="{FF2B5EF4-FFF2-40B4-BE49-F238E27FC236}">
                <a16:creationId xmlns:a16="http://schemas.microsoft.com/office/drawing/2014/main" id="{F9E0044D-4838-E7F2-CD4E-0F8C68533A7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372800" y="321901"/>
            <a:ext cx="1321739" cy="547199"/>
          </a:xfrm>
          <a:prstGeom prst="rect">
            <a:avLst/>
          </a:prstGeom>
        </p:spPr>
      </p:pic>
    </p:spTree>
    <p:extLst>
      <p:ext uri="{BB962C8B-B14F-4D97-AF65-F5344CB8AC3E}">
        <p14:creationId xmlns:p14="http://schemas.microsoft.com/office/powerpoint/2010/main" val="3325600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ön textyta, panoramabild">
    <p:spTree>
      <p:nvGrpSpPr>
        <p:cNvPr id="1" name=""/>
        <p:cNvGrpSpPr/>
        <p:nvPr/>
      </p:nvGrpSpPr>
      <p:grpSpPr>
        <a:xfrm>
          <a:off x="0" y="0"/>
          <a:ext cx="0" cy="0"/>
          <a:chOff x="0" y="0"/>
          <a:chExt cx="0" cy="0"/>
        </a:xfrm>
      </p:grpSpPr>
      <p:sp>
        <p:nvSpPr>
          <p:cNvPr id="8" name="Platshållare för bild 2"/>
          <p:cNvSpPr>
            <a:spLocks noGrp="1"/>
          </p:cNvSpPr>
          <p:nvPr>
            <p:ph type="pic" idx="1" hasCustomPrompt="1"/>
          </p:nvPr>
        </p:nvSpPr>
        <p:spPr>
          <a:xfrm>
            <a:off x="0" y="0"/>
            <a:ext cx="12192000" cy="3883152"/>
          </a:xfrm>
        </p:spPr>
        <p:txBody>
          <a:bodyPr/>
          <a:lstStyle>
            <a:lvl1pPr marL="0" indent="0">
              <a:buNone/>
              <a:defRPr sz="26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l" defTabSz="1219170" rtl="0" eaLnBrk="1" fontAlgn="auto" latinLnBrk="0" hangingPunct="1">
              <a:lnSpc>
                <a:spcPct val="130000"/>
              </a:lnSpc>
              <a:spcBef>
                <a:spcPts val="0"/>
              </a:spcBef>
              <a:spcAft>
                <a:spcPts val="800"/>
              </a:spcAft>
              <a:buClrTx/>
              <a:buSzTx/>
              <a:buFont typeface="Arial" pitchFamily="34" charset="0"/>
              <a:buNone/>
              <a:tabLst/>
              <a:defRPr/>
            </a:pPr>
            <a:r>
              <a:rPr lang="sv-SE" dirty="0"/>
              <a:t>Klicka på ikonen nedan för att lägga till en panoramabild. </a:t>
            </a:r>
            <a:br>
              <a:rPr lang="sv-SE" dirty="0"/>
            </a:br>
            <a:r>
              <a:rPr lang="sv-SE" dirty="0"/>
              <a:t>Bilden beskärs automatiskt för att passa.</a:t>
            </a:r>
          </a:p>
        </p:txBody>
      </p:sp>
      <p:pic>
        <p:nvPicPr>
          <p:cNvPr id="5" name="Bildobjekt 4"/>
          <p:cNvPicPr>
            <a:picLocks noChangeAspect="1"/>
          </p:cNvPicPr>
          <p:nvPr userDrawn="1"/>
        </p:nvPicPr>
        <p:blipFill rotWithShape="1">
          <a:blip r:embed="rId2">
            <a:extLst>
              <a:ext uri="{28A0092B-C50C-407E-A947-70E740481C1C}">
                <a14:useLocalDpi xmlns:a14="http://schemas.microsoft.com/office/drawing/2010/main" val="0"/>
              </a:ext>
            </a:extLst>
          </a:blip>
          <a:srcRect t="6048"/>
          <a:stretch/>
        </p:blipFill>
        <p:spPr>
          <a:xfrm>
            <a:off x="0" y="3883152"/>
            <a:ext cx="12186773" cy="1850104"/>
          </a:xfrm>
          <a:prstGeom prst="rect">
            <a:avLst/>
          </a:prstGeom>
        </p:spPr>
      </p:pic>
      <p:sp>
        <p:nvSpPr>
          <p:cNvPr id="9" name="Platshållare för text 3"/>
          <p:cNvSpPr>
            <a:spLocks noGrp="1"/>
          </p:cNvSpPr>
          <p:nvPr>
            <p:ph type="body" sz="half" idx="2" hasCustomPrompt="1"/>
          </p:nvPr>
        </p:nvSpPr>
        <p:spPr>
          <a:xfrm>
            <a:off x="480000" y="4149080"/>
            <a:ext cx="5224179" cy="1440160"/>
          </a:xfrm>
        </p:spPr>
        <p:txBody>
          <a:bodyPr/>
          <a:lstStyle>
            <a:lvl1pPr marL="0" indent="0">
              <a:buNone/>
              <a:defRPr sz="2400" b="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Skriv en intressant text här. </a:t>
            </a:r>
          </a:p>
        </p:txBody>
      </p:sp>
      <p:sp>
        <p:nvSpPr>
          <p:cNvPr id="10" name="Platshållare för text 3"/>
          <p:cNvSpPr>
            <a:spLocks noGrp="1"/>
          </p:cNvSpPr>
          <p:nvPr>
            <p:ph type="body" sz="half" idx="10" hasCustomPrompt="1"/>
          </p:nvPr>
        </p:nvSpPr>
        <p:spPr>
          <a:xfrm>
            <a:off x="6622478" y="4149080"/>
            <a:ext cx="4973777" cy="1440160"/>
          </a:xfrm>
        </p:spPr>
        <p:txBody>
          <a:bodyPr/>
          <a:lstStyle>
            <a:lvl1pPr marL="0" indent="0">
              <a:buNone/>
              <a:defRPr sz="2400" b="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Skriv en till intressant text här.</a:t>
            </a:r>
          </a:p>
        </p:txBody>
      </p:sp>
    </p:spTree>
    <p:extLst>
      <p:ext uri="{BB962C8B-B14F-4D97-AF65-F5344CB8AC3E}">
        <p14:creationId xmlns:p14="http://schemas.microsoft.com/office/powerpoint/2010/main" val="3634129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rön botten, panoramainnehåll">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222058B-16F7-15DB-93A9-06F810490E1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 t="18863" r="10717" b="68677"/>
          <a:stretch/>
        </p:blipFill>
        <p:spPr>
          <a:xfrm>
            <a:off x="0" y="5582667"/>
            <a:ext cx="12184813" cy="1275501"/>
          </a:xfrm>
          <a:prstGeom prst="rect">
            <a:avLst/>
          </a:prstGeom>
        </p:spPr>
      </p:pic>
      <p:sp>
        <p:nvSpPr>
          <p:cNvPr id="7" name="Platshållare för innehåll 2">
            <a:extLst>
              <a:ext uri="{FF2B5EF4-FFF2-40B4-BE49-F238E27FC236}">
                <a16:creationId xmlns:a16="http://schemas.microsoft.com/office/drawing/2014/main" id="{B07FA95E-E4BF-6B9B-9916-0D13990865EA}"/>
              </a:ext>
            </a:extLst>
          </p:cNvPr>
          <p:cNvSpPr>
            <a:spLocks noGrp="1"/>
          </p:cNvSpPr>
          <p:nvPr>
            <p:ph sz="half" idx="11" hasCustomPrompt="1"/>
          </p:nvPr>
        </p:nvSpPr>
        <p:spPr>
          <a:xfrm>
            <a:off x="470140" y="384252"/>
            <a:ext cx="11190101" cy="4863013"/>
          </a:xfrm>
        </p:spPr>
        <p:txBody>
          <a:bodyPr/>
          <a:lstStyle>
            <a:lvl1pPr marL="0" indent="0">
              <a:buNone/>
              <a:defRPr sz="2667"/>
            </a:lvl1pPr>
            <a:lvl2pPr marL="990575" indent="-380990">
              <a:lnSpc>
                <a:spcPct val="130000"/>
              </a:lnSpc>
              <a:spcBef>
                <a:spcPts val="0"/>
              </a:spcBef>
              <a:spcAft>
                <a:spcPts val="800"/>
              </a:spcAft>
              <a:buFont typeface="Arial" panose="020B0604020202020204" pitchFamily="34" charset="0"/>
              <a:buChar char="•"/>
              <a:defRPr sz="2667"/>
            </a:lvl2pPr>
            <a:lvl3pPr>
              <a:lnSpc>
                <a:spcPct val="130000"/>
              </a:lnSpc>
              <a:spcBef>
                <a:spcPts val="0"/>
              </a:spcBef>
              <a:spcAft>
                <a:spcPts val="800"/>
              </a:spcAft>
              <a:defRPr sz="2400"/>
            </a:lvl3pPr>
            <a:lvl4pPr marL="2133547" indent="-304792">
              <a:lnSpc>
                <a:spcPct val="130000"/>
              </a:lnSpc>
              <a:spcBef>
                <a:spcPts val="0"/>
              </a:spcBef>
              <a:spcAft>
                <a:spcPts val="800"/>
              </a:spcAft>
              <a:buFont typeface="Arial" panose="020B0604020202020204" pitchFamily="34" charset="0"/>
              <a:buChar char="•"/>
              <a:defRPr sz="2133"/>
            </a:lvl4pPr>
            <a:lvl5pPr marL="2743131" indent="-304792">
              <a:lnSpc>
                <a:spcPct val="130000"/>
              </a:lnSpc>
              <a:spcBef>
                <a:spcPts val="0"/>
              </a:spcBef>
              <a:spcAft>
                <a:spcPts val="800"/>
              </a:spcAft>
              <a:buFont typeface="Arial" panose="020B0604020202020204" pitchFamily="34" charset="0"/>
              <a:buChar char="•"/>
              <a:defRPr sz="1867"/>
            </a:lvl5pPr>
            <a:lvl6pPr>
              <a:defRPr sz="2400"/>
            </a:lvl6pPr>
            <a:lvl7pPr>
              <a:defRPr sz="2400"/>
            </a:lvl7pPr>
            <a:lvl8pPr>
              <a:defRPr sz="2400"/>
            </a:lvl8pPr>
            <a:lvl9pPr>
              <a:defRPr sz="2400"/>
            </a:lvl9pPr>
          </a:lstStyle>
          <a:p>
            <a:pPr lvl="0"/>
            <a:r>
              <a:rPr lang="sv-SE" dirty="0"/>
              <a:t>Skriv text eller klicka på ikonerna för att lägga till diagram, tabeller eller bilder. Bilden beskärs inte. </a:t>
            </a:r>
          </a:p>
        </p:txBody>
      </p:sp>
      <p:sp>
        <p:nvSpPr>
          <p:cNvPr id="13" name="Rubrik 1">
            <a:extLst>
              <a:ext uri="{FF2B5EF4-FFF2-40B4-BE49-F238E27FC236}">
                <a16:creationId xmlns:a16="http://schemas.microsoft.com/office/drawing/2014/main" id="{CC7043F1-3C2E-5ABB-D86E-512274103600}"/>
              </a:ext>
            </a:extLst>
          </p:cNvPr>
          <p:cNvSpPr>
            <a:spLocks noGrp="1"/>
          </p:cNvSpPr>
          <p:nvPr>
            <p:ph type="title" hasCustomPrompt="1"/>
          </p:nvPr>
        </p:nvSpPr>
        <p:spPr>
          <a:xfrm>
            <a:off x="472133" y="5825676"/>
            <a:ext cx="9729700" cy="648072"/>
          </a:xfrm>
        </p:spPr>
        <p:txBody>
          <a:bodyPr lIns="0" tIns="0" rIns="0" bIns="0">
            <a:noAutofit/>
          </a:bodyPr>
          <a:lstStyle>
            <a:lvl1pPr>
              <a:defRPr sz="5333">
                <a:solidFill>
                  <a:schemeClr val="bg1"/>
                </a:solidFill>
              </a:defRPr>
            </a:lvl1pPr>
          </a:lstStyle>
          <a:p>
            <a:r>
              <a:rPr lang="sv-SE" dirty="0"/>
              <a:t>Skriv en intressant rubrik</a:t>
            </a:r>
          </a:p>
        </p:txBody>
      </p:sp>
      <p:pic>
        <p:nvPicPr>
          <p:cNvPr id="14" name="Bildobjekt 13">
            <a:extLst>
              <a:ext uri="{FF2B5EF4-FFF2-40B4-BE49-F238E27FC236}">
                <a16:creationId xmlns:a16="http://schemas.microsoft.com/office/drawing/2014/main" id="{EFB5F504-6B89-0D6B-E5B1-BD2A173FBF3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372799" y="5928711"/>
            <a:ext cx="1321739" cy="547199"/>
          </a:xfrm>
          <a:prstGeom prst="rect">
            <a:avLst/>
          </a:prstGeom>
        </p:spPr>
      </p:pic>
    </p:spTree>
    <p:extLst>
      <p:ext uri="{BB962C8B-B14F-4D97-AF65-F5344CB8AC3E}">
        <p14:creationId xmlns:p14="http://schemas.microsoft.com/office/powerpoint/2010/main" val="2168059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Grön botten, panoramabi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222058B-16F7-15DB-93A9-06F810490E1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 t="18863" r="10717" b="68677"/>
          <a:stretch/>
        </p:blipFill>
        <p:spPr>
          <a:xfrm>
            <a:off x="0" y="5582667"/>
            <a:ext cx="12184813" cy="1275501"/>
          </a:xfrm>
          <a:prstGeom prst="rect">
            <a:avLst/>
          </a:prstGeom>
        </p:spPr>
      </p:pic>
      <p:sp>
        <p:nvSpPr>
          <p:cNvPr id="7" name="Platshållare för bild 2"/>
          <p:cNvSpPr>
            <a:spLocks noGrp="1"/>
          </p:cNvSpPr>
          <p:nvPr>
            <p:ph type="pic" idx="1" hasCustomPrompt="1"/>
          </p:nvPr>
        </p:nvSpPr>
        <p:spPr>
          <a:xfrm>
            <a:off x="0" y="0"/>
            <a:ext cx="12184813" cy="5582667"/>
          </a:xfrm>
        </p:spPr>
        <p:txBody>
          <a:bodyPr/>
          <a:lstStyle>
            <a:lvl1pPr marL="0" indent="0">
              <a:buNone/>
              <a:defRPr sz="26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l" defTabSz="1219170" rtl="0" eaLnBrk="1" fontAlgn="auto" latinLnBrk="0" hangingPunct="1">
              <a:lnSpc>
                <a:spcPct val="130000"/>
              </a:lnSpc>
              <a:spcBef>
                <a:spcPts val="0"/>
              </a:spcBef>
              <a:spcAft>
                <a:spcPts val="800"/>
              </a:spcAft>
              <a:buClrTx/>
              <a:buSzTx/>
              <a:buFont typeface="Arial" pitchFamily="34" charset="0"/>
              <a:buNone/>
              <a:tabLst/>
              <a:defRPr/>
            </a:pPr>
            <a:r>
              <a:rPr lang="sv-SE" dirty="0"/>
              <a:t>Klicka på ikonen nedan för att lägga till en panorama bild.</a:t>
            </a:r>
            <a:br>
              <a:rPr lang="sv-SE" dirty="0"/>
            </a:br>
            <a:r>
              <a:rPr lang="sv-SE" dirty="0"/>
              <a:t>Bilden beskärs automatiskt för att passa.</a:t>
            </a:r>
          </a:p>
        </p:txBody>
      </p:sp>
      <p:sp>
        <p:nvSpPr>
          <p:cNvPr id="14" name="Rubrik 1">
            <a:extLst>
              <a:ext uri="{FF2B5EF4-FFF2-40B4-BE49-F238E27FC236}">
                <a16:creationId xmlns:a16="http://schemas.microsoft.com/office/drawing/2014/main" id="{9AFCA470-290A-D2C2-BF22-22F34B610049}"/>
              </a:ext>
            </a:extLst>
          </p:cNvPr>
          <p:cNvSpPr>
            <a:spLocks noGrp="1"/>
          </p:cNvSpPr>
          <p:nvPr>
            <p:ph type="title" hasCustomPrompt="1"/>
          </p:nvPr>
        </p:nvSpPr>
        <p:spPr>
          <a:xfrm>
            <a:off x="472133" y="5825676"/>
            <a:ext cx="9729700" cy="648072"/>
          </a:xfrm>
        </p:spPr>
        <p:txBody>
          <a:bodyPr lIns="0" tIns="0" rIns="0" bIns="0">
            <a:noAutofit/>
          </a:bodyPr>
          <a:lstStyle>
            <a:lvl1pPr>
              <a:defRPr sz="5333">
                <a:solidFill>
                  <a:schemeClr val="bg1"/>
                </a:solidFill>
              </a:defRPr>
            </a:lvl1pPr>
          </a:lstStyle>
          <a:p>
            <a:r>
              <a:rPr lang="sv-SE" dirty="0"/>
              <a:t>Skriv en intressant rubrik</a:t>
            </a:r>
          </a:p>
        </p:txBody>
      </p:sp>
      <p:pic>
        <p:nvPicPr>
          <p:cNvPr id="15" name="Bildobjekt 14">
            <a:extLst>
              <a:ext uri="{FF2B5EF4-FFF2-40B4-BE49-F238E27FC236}">
                <a16:creationId xmlns:a16="http://schemas.microsoft.com/office/drawing/2014/main" id="{9BD51C8A-E8E7-FB4E-EAE9-56B34353DDF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372799" y="5928711"/>
            <a:ext cx="1321739" cy="547199"/>
          </a:xfrm>
          <a:prstGeom prst="rect">
            <a:avLst/>
          </a:prstGeom>
        </p:spPr>
      </p:pic>
    </p:spTree>
    <p:extLst>
      <p:ext uri="{BB962C8B-B14F-4D97-AF65-F5344CB8AC3E}">
        <p14:creationId xmlns:p14="http://schemas.microsoft.com/office/powerpoint/2010/main" val="11331958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våspalt, text/kvadratisk bild höger">
    <p:spTree>
      <p:nvGrpSpPr>
        <p:cNvPr id="1" name=""/>
        <p:cNvGrpSpPr/>
        <p:nvPr/>
      </p:nvGrpSpPr>
      <p:grpSpPr>
        <a:xfrm>
          <a:off x="0" y="0"/>
          <a:ext cx="0" cy="0"/>
          <a:chOff x="0" y="0"/>
          <a:chExt cx="0" cy="0"/>
        </a:xfrm>
      </p:grpSpPr>
      <p:sp>
        <p:nvSpPr>
          <p:cNvPr id="8" name="Platshållare för bild 2"/>
          <p:cNvSpPr>
            <a:spLocks noGrp="1"/>
          </p:cNvSpPr>
          <p:nvPr>
            <p:ph type="pic" idx="1" hasCustomPrompt="1"/>
          </p:nvPr>
        </p:nvSpPr>
        <p:spPr>
          <a:xfrm>
            <a:off x="6093387" y="0"/>
            <a:ext cx="6098613" cy="5733256"/>
          </a:xfrm>
        </p:spPr>
        <p:txBody>
          <a:bodyPr/>
          <a:lstStyle>
            <a:lvl1pPr marL="0" indent="0">
              <a:buNone/>
              <a:defRPr sz="26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l" defTabSz="1219170" rtl="0" eaLnBrk="1" fontAlgn="auto" latinLnBrk="0" hangingPunct="1">
              <a:lnSpc>
                <a:spcPct val="130000"/>
              </a:lnSpc>
              <a:spcBef>
                <a:spcPts val="0"/>
              </a:spcBef>
              <a:spcAft>
                <a:spcPts val="800"/>
              </a:spcAft>
              <a:buClrTx/>
              <a:buSzTx/>
              <a:buFont typeface="Arial" pitchFamily="34" charset="0"/>
              <a:buNone/>
              <a:tabLst/>
              <a:defRPr/>
            </a:pPr>
            <a:r>
              <a:rPr lang="sv-SE" dirty="0"/>
              <a:t>Klicka på ikonen nedan för att lägga till </a:t>
            </a:r>
            <a:br>
              <a:rPr lang="sv-SE" dirty="0"/>
            </a:br>
            <a:r>
              <a:rPr lang="sv-SE" dirty="0"/>
              <a:t>en bild. </a:t>
            </a:r>
            <a:br>
              <a:rPr lang="sv-SE" dirty="0"/>
            </a:br>
            <a:r>
              <a:rPr lang="sv-SE" dirty="0"/>
              <a:t>Bilden beskärs automatiskt för att passa.</a:t>
            </a:r>
          </a:p>
        </p:txBody>
      </p:sp>
      <p:pic>
        <p:nvPicPr>
          <p:cNvPr id="3" name="Bildobjekt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4" t="32" r="10717" b="32976"/>
          <a:stretch/>
        </p:blipFill>
        <p:spPr>
          <a:xfrm>
            <a:off x="982" y="0"/>
            <a:ext cx="6092407" cy="3429000"/>
          </a:xfrm>
          <a:prstGeom prst="rect">
            <a:avLst/>
          </a:prstGeom>
        </p:spPr>
      </p:pic>
      <p:sp>
        <p:nvSpPr>
          <p:cNvPr id="2" name="Rubrik 1"/>
          <p:cNvSpPr>
            <a:spLocks noGrp="1"/>
          </p:cNvSpPr>
          <p:nvPr>
            <p:ph type="title" hasCustomPrompt="1"/>
          </p:nvPr>
        </p:nvSpPr>
        <p:spPr>
          <a:xfrm>
            <a:off x="480000" y="847774"/>
            <a:ext cx="5238032" cy="1128999"/>
          </a:xfrm>
        </p:spPr>
        <p:txBody>
          <a:bodyPr lIns="0" tIns="0" rIns="0" bIns="0">
            <a:noAutofit/>
          </a:bodyPr>
          <a:lstStyle>
            <a:lvl1pPr>
              <a:defRPr sz="5333">
                <a:solidFill>
                  <a:schemeClr val="bg1"/>
                </a:solidFill>
              </a:defRPr>
            </a:lvl1pPr>
          </a:lstStyle>
          <a:p>
            <a:r>
              <a:rPr lang="sv-SE" dirty="0"/>
              <a:t>Skriv en intressant rubrik</a:t>
            </a:r>
          </a:p>
        </p:txBody>
      </p:sp>
      <p:sp>
        <p:nvSpPr>
          <p:cNvPr id="7" name="Rektangel 6"/>
          <p:cNvSpPr/>
          <p:nvPr userDrawn="1"/>
        </p:nvSpPr>
        <p:spPr>
          <a:xfrm>
            <a:off x="0" y="3429000"/>
            <a:ext cx="6093387" cy="2304256"/>
          </a:xfrm>
          <a:prstGeom prst="rect">
            <a:avLst/>
          </a:prstGeom>
          <a:solidFill>
            <a:srgbClr val="D1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9" name="Platshållare för text 3"/>
          <p:cNvSpPr>
            <a:spLocks noGrp="1"/>
          </p:cNvSpPr>
          <p:nvPr>
            <p:ph type="body" sz="half" idx="2" hasCustomPrompt="1"/>
          </p:nvPr>
        </p:nvSpPr>
        <p:spPr>
          <a:xfrm>
            <a:off x="480000" y="3717031"/>
            <a:ext cx="5238032" cy="1734732"/>
          </a:xfr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Text</a:t>
            </a:r>
          </a:p>
        </p:txBody>
      </p:sp>
    </p:spTree>
    <p:extLst>
      <p:ext uri="{BB962C8B-B14F-4D97-AF65-F5344CB8AC3E}">
        <p14:creationId xmlns:p14="http://schemas.microsoft.com/office/powerpoint/2010/main" val="1431904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gande stor bild">
    <p:spTree>
      <p:nvGrpSpPr>
        <p:cNvPr id="1" name=""/>
        <p:cNvGrpSpPr/>
        <p:nvPr/>
      </p:nvGrpSpPr>
      <p:grpSpPr>
        <a:xfrm>
          <a:off x="0" y="0"/>
          <a:ext cx="0" cy="0"/>
          <a:chOff x="0" y="0"/>
          <a:chExt cx="0" cy="0"/>
        </a:xfrm>
      </p:grpSpPr>
      <p:sp>
        <p:nvSpPr>
          <p:cNvPr id="8" name="Platshållare för bild 2"/>
          <p:cNvSpPr>
            <a:spLocks noGrp="1"/>
          </p:cNvSpPr>
          <p:nvPr>
            <p:ph type="pic" idx="1"/>
          </p:nvPr>
        </p:nvSpPr>
        <p:spPr>
          <a:xfrm>
            <a:off x="0" y="0"/>
            <a:ext cx="12192000" cy="3883152"/>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endParaRPr lang="sv-SE" dirty="0"/>
          </a:p>
        </p:txBody>
      </p:sp>
      <p:sp>
        <p:nvSpPr>
          <p:cNvPr id="2" name="Rubrik 1"/>
          <p:cNvSpPr>
            <a:spLocks noGrp="1"/>
          </p:cNvSpPr>
          <p:nvPr>
            <p:ph type="title" hasCustomPrompt="1"/>
          </p:nvPr>
        </p:nvSpPr>
        <p:spPr>
          <a:xfrm>
            <a:off x="436472" y="1392372"/>
            <a:ext cx="4655936" cy="2226389"/>
          </a:xfrm>
        </p:spPr>
        <p:txBody>
          <a:bodyPr>
            <a:normAutofit/>
          </a:bodyPr>
          <a:lstStyle>
            <a:lvl1pPr>
              <a:lnSpc>
                <a:spcPct val="100000"/>
              </a:lnSpc>
              <a:defRPr sz="4800">
                <a:solidFill>
                  <a:schemeClr val="bg1"/>
                </a:solidFill>
              </a:defRPr>
            </a:lvl1pPr>
          </a:lstStyle>
          <a:p>
            <a:r>
              <a:rPr lang="sv-SE" dirty="0"/>
              <a:t>En beskrivande rubrik</a:t>
            </a:r>
          </a:p>
        </p:txBody>
      </p:sp>
      <p:pic>
        <p:nvPicPr>
          <p:cNvPr id="5" name="Bildobjekt 4"/>
          <p:cNvPicPr>
            <a:picLocks noChangeAspect="1"/>
          </p:cNvPicPr>
          <p:nvPr userDrawn="1"/>
        </p:nvPicPr>
        <p:blipFill rotWithShape="1">
          <a:blip r:embed="rId2">
            <a:extLst>
              <a:ext uri="{28A0092B-C50C-407E-A947-70E740481C1C}">
                <a14:useLocalDpi xmlns:a14="http://schemas.microsoft.com/office/drawing/2010/main" val="0"/>
              </a:ext>
            </a:extLst>
          </a:blip>
          <a:srcRect t="6048"/>
          <a:stretch/>
        </p:blipFill>
        <p:spPr>
          <a:xfrm>
            <a:off x="6093387" y="3883152"/>
            <a:ext cx="6093387" cy="1850104"/>
          </a:xfrm>
          <a:prstGeom prst="rect">
            <a:avLst/>
          </a:prstGeom>
        </p:spPr>
      </p:pic>
      <p:sp>
        <p:nvSpPr>
          <p:cNvPr id="7" name="Rektangel 6"/>
          <p:cNvSpPr/>
          <p:nvPr userDrawn="1"/>
        </p:nvSpPr>
        <p:spPr>
          <a:xfrm>
            <a:off x="0" y="3883152"/>
            <a:ext cx="6093387" cy="1850104"/>
          </a:xfrm>
          <a:prstGeom prst="rect">
            <a:avLst/>
          </a:prstGeom>
          <a:solidFill>
            <a:srgbClr val="D1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9" name="Platshållare för text 3"/>
          <p:cNvSpPr>
            <a:spLocks noGrp="1"/>
          </p:cNvSpPr>
          <p:nvPr>
            <p:ph type="body" sz="half" idx="2" hasCustomPrompt="1"/>
          </p:nvPr>
        </p:nvSpPr>
        <p:spPr>
          <a:xfrm>
            <a:off x="504676" y="4149080"/>
            <a:ext cx="5224179" cy="1440160"/>
          </a:xfrm>
        </p:spPr>
        <p:txBody>
          <a:bodyPr/>
          <a:lstStyle>
            <a:lvl1pPr marL="0" indent="0">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Text</a:t>
            </a:r>
          </a:p>
        </p:txBody>
      </p:sp>
      <p:sp>
        <p:nvSpPr>
          <p:cNvPr id="10" name="Platshållare för text 3"/>
          <p:cNvSpPr>
            <a:spLocks noGrp="1"/>
          </p:cNvSpPr>
          <p:nvPr>
            <p:ph type="body" sz="half" idx="10" hasCustomPrompt="1"/>
          </p:nvPr>
        </p:nvSpPr>
        <p:spPr>
          <a:xfrm>
            <a:off x="6622478" y="4149080"/>
            <a:ext cx="4973777" cy="1440160"/>
          </a:xfrm>
        </p:spPr>
        <p:txBody>
          <a:bodyPr/>
          <a:lstStyle>
            <a:lvl1pPr marL="0" indent="0">
              <a:buNone/>
              <a:defRPr sz="240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Text</a:t>
            </a:r>
          </a:p>
        </p:txBody>
      </p:sp>
    </p:spTree>
    <p:extLst>
      <p:ext uri="{BB962C8B-B14F-4D97-AF65-F5344CB8AC3E}">
        <p14:creationId xmlns:p14="http://schemas.microsoft.com/office/powerpoint/2010/main" val="12602670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våspalt, text/kvadratisk bild vänster">
    <p:spTree>
      <p:nvGrpSpPr>
        <p:cNvPr id="1" name=""/>
        <p:cNvGrpSpPr/>
        <p:nvPr/>
      </p:nvGrpSpPr>
      <p:grpSpPr>
        <a:xfrm>
          <a:off x="0" y="0"/>
          <a:ext cx="0" cy="0"/>
          <a:chOff x="0" y="0"/>
          <a:chExt cx="0" cy="0"/>
        </a:xfrm>
      </p:grpSpPr>
      <p:sp>
        <p:nvSpPr>
          <p:cNvPr id="8" name="Platshållare för bild 2"/>
          <p:cNvSpPr>
            <a:spLocks noGrp="1"/>
          </p:cNvSpPr>
          <p:nvPr>
            <p:ph type="pic" idx="1" hasCustomPrompt="1"/>
          </p:nvPr>
        </p:nvSpPr>
        <p:spPr>
          <a:xfrm>
            <a:off x="0" y="0"/>
            <a:ext cx="6098613" cy="5733256"/>
          </a:xfrm>
        </p:spPr>
        <p:txBody>
          <a:bodyPr/>
          <a:lstStyle>
            <a:lvl1pPr marL="0" indent="0">
              <a:buNone/>
              <a:defRPr sz="26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l" defTabSz="1219170" rtl="0" eaLnBrk="1" fontAlgn="auto" latinLnBrk="0" hangingPunct="1">
              <a:lnSpc>
                <a:spcPct val="130000"/>
              </a:lnSpc>
              <a:spcBef>
                <a:spcPts val="0"/>
              </a:spcBef>
              <a:spcAft>
                <a:spcPts val="800"/>
              </a:spcAft>
              <a:buClrTx/>
              <a:buSzTx/>
              <a:buFont typeface="Arial" pitchFamily="34" charset="0"/>
              <a:buNone/>
              <a:tabLst/>
              <a:defRPr/>
            </a:pPr>
            <a:r>
              <a:rPr lang="sv-SE" dirty="0"/>
              <a:t>Klicka på ikonen nedan för att lägga till </a:t>
            </a:r>
            <a:br>
              <a:rPr lang="sv-SE" dirty="0"/>
            </a:br>
            <a:r>
              <a:rPr lang="sv-SE" dirty="0"/>
              <a:t>en bild. </a:t>
            </a:r>
            <a:br>
              <a:rPr lang="sv-SE" dirty="0"/>
            </a:br>
            <a:r>
              <a:rPr lang="sv-SE" dirty="0"/>
              <a:t>Bilden beskärs automatiskt för att passa.</a:t>
            </a:r>
          </a:p>
        </p:txBody>
      </p:sp>
      <p:pic>
        <p:nvPicPr>
          <p:cNvPr id="3" name="Bildobjekt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4" t="32" r="10717" b="32976"/>
          <a:stretch/>
        </p:blipFill>
        <p:spPr>
          <a:xfrm>
            <a:off x="6096001" y="0"/>
            <a:ext cx="6092407" cy="3429000"/>
          </a:xfrm>
          <a:prstGeom prst="rect">
            <a:avLst/>
          </a:prstGeom>
        </p:spPr>
      </p:pic>
      <p:sp>
        <p:nvSpPr>
          <p:cNvPr id="2" name="Rubrik 1"/>
          <p:cNvSpPr>
            <a:spLocks noGrp="1"/>
          </p:cNvSpPr>
          <p:nvPr>
            <p:ph type="title" hasCustomPrompt="1"/>
          </p:nvPr>
        </p:nvSpPr>
        <p:spPr>
          <a:xfrm>
            <a:off x="6592768" y="841738"/>
            <a:ext cx="5238032" cy="1128999"/>
          </a:xfrm>
        </p:spPr>
        <p:txBody>
          <a:bodyPr>
            <a:noAutofit/>
          </a:bodyPr>
          <a:lstStyle>
            <a:lvl1pPr>
              <a:defRPr sz="5333">
                <a:solidFill>
                  <a:schemeClr val="bg1"/>
                </a:solidFill>
              </a:defRPr>
            </a:lvl1pPr>
          </a:lstStyle>
          <a:p>
            <a:r>
              <a:rPr lang="sv-SE" dirty="0"/>
              <a:t>Skriv en intressant rubrik</a:t>
            </a:r>
          </a:p>
        </p:txBody>
      </p:sp>
      <p:sp>
        <p:nvSpPr>
          <p:cNvPr id="7" name="Rektangel 6"/>
          <p:cNvSpPr/>
          <p:nvPr userDrawn="1"/>
        </p:nvSpPr>
        <p:spPr>
          <a:xfrm>
            <a:off x="6095019" y="3429000"/>
            <a:ext cx="6093387" cy="2304256"/>
          </a:xfrm>
          <a:prstGeom prst="rect">
            <a:avLst/>
          </a:prstGeom>
          <a:solidFill>
            <a:srgbClr val="D1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9" name="Platshållare för text 3"/>
          <p:cNvSpPr>
            <a:spLocks noGrp="1"/>
          </p:cNvSpPr>
          <p:nvPr>
            <p:ph type="body" sz="half" idx="2" hasCustomPrompt="1"/>
          </p:nvPr>
        </p:nvSpPr>
        <p:spPr>
          <a:xfrm>
            <a:off x="6592768" y="3717031"/>
            <a:ext cx="5238032" cy="1734732"/>
          </a:xfr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Text</a:t>
            </a:r>
          </a:p>
        </p:txBody>
      </p:sp>
    </p:spTree>
    <p:extLst>
      <p:ext uri="{BB962C8B-B14F-4D97-AF65-F5344CB8AC3E}">
        <p14:creationId xmlns:p14="http://schemas.microsoft.com/office/powerpoint/2010/main" val="2543992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iggande bild blå och grön dekor">
    <p:spTree>
      <p:nvGrpSpPr>
        <p:cNvPr id="1" name=""/>
        <p:cNvGrpSpPr/>
        <p:nvPr/>
      </p:nvGrpSpPr>
      <p:grpSpPr>
        <a:xfrm>
          <a:off x="0" y="0"/>
          <a:ext cx="0" cy="0"/>
          <a:chOff x="0" y="0"/>
          <a:chExt cx="0" cy="0"/>
        </a:xfrm>
      </p:grpSpPr>
      <p:sp>
        <p:nvSpPr>
          <p:cNvPr id="8" name="Platshållare för bild 2"/>
          <p:cNvSpPr>
            <a:spLocks noGrp="1"/>
          </p:cNvSpPr>
          <p:nvPr>
            <p:ph type="pic" idx="1"/>
          </p:nvPr>
        </p:nvSpPr>
        <p:spPr>
          <a:xfrm>
            <a:off x="0" y="0"/>
            <a:ext cx="12192000" cy="3883152"/>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p>
        </p:txBody>
      </p:sp>
      <p:sp>
        <p:nvSpPr>
          <p:cNvPr id="2" name="Rubrik 1"/>
          <p:cNvSpPr>
            <a:spLocks noGrp="1"/>
          </p:cNvSpPr>
          <p:nvPr>
            <p:ph type="title" hasCustomPrompt="1"/>
          </p:nvPr>
        </p:nvSpPr>
        <p:spPr>
          <a:xfrm>
            <a:off x="436472" y="1392372"/>
            <a:ext cx="4655936" cy="2226389"/>
          </a:xfrm>
        </p:spPr>
        <p:txBody>
          <a:bodyPr>
            <a:normAutofit/>
          </a:bodyPr>
          <a:lstStyle>
            <a:lvl1pPr>
              <a:lnSpc>
                <a:spcPct val="100000"/>
              </a:lnSpc>
              <a:defRPr sz="5333">
                <a:solidFill>
                  <a:schemeClr val="bg1"/>
                </a:solidFill>
              </a:defRPr>
            </a:lvl1pPr>
          </a:lstStyle>
          <a:p>
            <a:r>
              <a:rPr lang="sv-SE" dirty="0"/>
              <a:t>En beskrivande rubrik</a:t>
            </a:r>
          </a:p>
        </p:txBody>
      </p:sp>
      <p:pic>
        <p:nvPicPr>
          <p:cNvPr id="5" name="Bildobjekt 4"/>
          <p:cNvPicPr>
            <a:picLocks noChangeAspect="1"/>
          </p:cNvPicPr>
          <p:nvPr userDrawn="1"/>
        </p:nvPicPr>
        <p:blipFill rotWithShape="1">
          <a:blip r:embed="rId2">
            <a:extLst>
              <a:ext uri="{28A0092B-C50C-407E-A947-70E740481C1C}">
                <a14:useLocalDpi xmlns:a14="http://schemas.microsoft.com/office/drawing/2010/main" val="0"/>
              </a:ext>
            </a:extLst>
          </a:blip>
          <a:srcRect t="6048"/>
          <a:stretch/>
        </p:blipFill>
        <p:spPr>
          <a:xfrm>
            <a:off x="6093387" y="3883152"/>
            <a:ext cx="6093387" cy="1850104"/>
          </a:xfrm>
          <a:prstGeom prst="rect">
            <a:avLst/>
          </a:prstGeom>
        </p:spPr>
      </p:pic>
      <p:sp>
        <p:nvSpPr>
          <p:cNvPr id="7" name="Rektangel 6"/>
          <p:cNvSpPr/>
          <p:nvPr userDrawn="1"/>
        </p:nvSpPr>
        <p:spPr>
          <a:xfrm>
            <a:off x="0" y="3883152"/>
            <a:ext cx="6093387" cy="1850104"/>
          </a:xfrm>
          <a:prstGeom prst="rect">
            <a:avLst/>
          </a:prstGeom>
          <a:solidFill>
            <a:srgbClr val="D1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9" name="Platshållare för text 3"/>
          <p:cNvSpPr>
            <a:spLocks noGrp="1"/>
          </p:cNvSpPr>
          <p:nvPr>
            <p:ph type="body" sz="half" idx="2" hasCustomPrompt="1"/>
          </p:nvPr>
        </p:nvSpPr>
        <p:spPr>
          <a:xfrm>
            <a:off x="504676" y="4149080"/>
            <a:ext cx="5224179" cy="1440160"/>
          </a:xfr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Text</a:t>
            </a:r>
          </a:p>
        </p:txBody>
      </p:sp>
      <p:sp>
        <p:nvSpPr>
          <p:cNvPr id="10" name="Platshållare för text 3"/>
          <p:cNvSpPr>
            <a:spLocks noGrp="1"/>
          </p:cNvSpPr>
          <p:nvPr>
            <p:ph type="body" sz="half" idx="10" hasCustomPrompt="1"/>
          </p:nvPr>
        </p:nvSpPr>
        <p:spPr>
          <a:xfrm>
            <a:off x="6622478" y="4149080"/>
            <a:ext cx="4973777" cy="1440160"/>
          </a:xfrm>
        </p:spPr>
        <p:txBody>
          <a:bodyPr/>
          <a:lstStyle>
            <a:lvl1pPr marL="0" indent="0">
              <a:buNone/>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Text</a:t>
            </a:r>
          </a:p>
        </p:txBody>
      </p:sp>
    </p:spTree>
    <p:extLst>
      <p:ext uri="{BB962C8B-B14F-4D97-AF65-F5344CB8AC3E}">
        <p14:creationId xmlns:p14="http://schemas.microsoft.com/office/powerpoint/2010/main" val="236431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våspalt, blå bakgrund">
    <p:spTree>
      <p:nvGrpSpPr>
        <p:cNvPr id="1" name=""/>
        <p:cNvGrpSpPr/>
        <p:nvPr/>
      </p:nvGrpSpPr>
      <p:grpSpPr>
        <a:xfrm>
          <a:off x="0" y="0"/>
          <a:ext cx="0" cy="0"/>
          <a:chOff x="0" y="0"/>
          <a:chExt cx="0" cy="0"/>
        </a:xfrm>
      </p:grpSpPr>
      <p:pic>
        <p:nvPicPr>
          <p:cNvPr id="7" name="Bildobjekt 6" descr="En bild som visar grön, Färggrann, Grafik, cirkel&#10;&#10;Automatiskt genererad beskrivning">
            <a:extLst>
              <a:ext uri="{FF2B5EF4-FFF2-40B4-BE49-F238E27FC236}">
                <a16:creationId xmlns:a16="http://schemas.microsoft.com/office/drawing/2014/main" id="{388D3AA2-77F9-740C-C7C6-635B4CF9633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1292"/>
          <a:stretch/>
        </p:blipFill>
        <p:spPr>
          <a:xfrm>
            <a:off x="0" y="-16933"/>
            <a:ext cx="6098613" cy="6874933"/>
          </a:xfrm>
          <a:prstGeom prst="rect">
            <a:avLst/>
          </a:prstGeom>
        </p:spPr>
      </p:pic>
      <p:sp>
        <p:nvSpPr>
          <p:cNvPr id="6" name="Rektangel 5">
            <a:extLst>
              <a:ext uri="{FF2B5EF4-FFF2-40B4-BE49-F238E27FC236}">
                <a16:creationId xmlns:a16="http://schemas.microsoft.com/office/drawing/2014/main" id="{DF4064B9-6B53-7464-2E94-86A9C8344D0F}"/>
              </a:ext>
            </a:extLst>
          </p:cNvPr>
          <p:cNvSpPr>
            <a:spLocks noGrp="1" noRot="1" noMove="1" noResize="1" noEditPoints="1" noAdjustHandles="1" noChangeArrowheads="1" noChangeShapeType="1"/>
          </p:cNvSpPr>
          <p:nvPr userDrawn="1"/>
        </p:nvSpPr>
        <p:spPr>
          <a:xfrm>
            <a:off x="6096000" y="0"/>
            <a:ext cx="6093387" cy="6858000"/>
          </a:xfrm>
          <a:prstGeom prst="rect">
            <a:avLst/>
          </a:prstGeom>
          <a:solidFill>
            <a:srgbClr val="D1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9" name="Platshållare för text 3"/>
          <p:cNvSpPr>
            <a:spLocks noGrp="1"/>
          </p:cNvSpPr>
          <p:nvPr>
            <p:ph type="body" sz="half" idx="2" hasCustomPrompt="1"/>
          </p:nvPr>
        </p:nvSpPr>
        <p:spPr>
          <a:xfrm>
            <a:off x="6581229" y="1685802"/>
            <a:ext cx="5113311" cy="1734732"/>
          </a:xfr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Text</a:t>
            </a:r>
          </a:p>
        </p:txBody>
      </p:sp>
      <p:pic>
        <p:nvPicPr>
          <p:cNvPr id="11" name="Bildobjekt 10">
            <a:extLst>
              <a:ext uri="{FF2B5EF4-FFF2-40B4-BE49-F238E27FC236}">
                <a16:creationId xmlns:a16="http://schemas.microsoft.com/office/drawing/2014/main" id="{AF732039-DD59-3297-C3B3-36B92E818AC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372800" y="6004801"/>
            <a:ext cx="1321739" cy="547199"/>
          </a:xfrm>
          <a:prstGeom prst="rect">
            <a:avLst/>
          </a:prstGeom>
        </p:spPr>
      </p:pic>
      <p:sp>
        <p:nvSpPr>
          <p:cNvPr id="12" name="Rubrik 1">
            <a:extLst>
              <a:ext uri="{FF2B5EF4-FFF2-40B4-BE49-F238E27FC236}">
                <a16:creationId xmlns:a16="http://schemas.microsoft.com/office/drawing/2014/main" id="{F5042641-5C89-39B5-AE08-1128FBD5F8A7}"/>
              </a:ext>
            </a:extLst>
          </p:cNvPr>
          <p:cNvSpPr>
            <a:spLocks noGrp="1"/>
          </p:cNvSpPr>
          <p:nvPr>
            <p:ph type="title" hasCustomPrompt="1"/>
          </p:nvPr>
        </p:nvSpPr>
        <p:spPr>
          <a:xfrm>
            <a:off x="480001" y="1755827"/>
            <a:ext cx="5243260" cy="1128999"/>
          </a:xfrm>
        </p:spPr>
        <p:txBody>
          <a:bodyPr>
            <a:noAutofit/>
          </a:bodyPr>
          <a:lstStyle>
            <a:lvl1pPr>
              <a:defRPr sz="7200">
                <a:solidFill>
                  <a:schemeClr val="bg1"/>
                </a:solidFill>
              </a:defRPr>
            </a:lvl1pPr>
          </a:lstStyle>
          <a:p>
            <a:r>
              <a:rPr lang="sv-SE" dirty="0"/>
              <a:t>Skriv en intressant rubrik</a:t>
            </a:r>
          </a:p>
        </p:txBody>
      </p:sp>
    </p:spTree>
    <p:extLst>
      <p:ext uri="{BB962C8B-B14F-4D97-AF65-F5344CB8AC3E}">
        <p14:creationId xmlns:p14="http://schemas.microsoft.com/office/powerpoint/2010/main" val="15628069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våspalt, rosa bakgrund">
    <p:spTree>
      <p:nvGrpSpPr>
        <p:cNvPr id="1" name=""/>
        <p:cNvGrpSpPr/>
        <p:nvPr/>
      </p:nvGrpSpPr>
      <p:grpSpPr>
        <a:xfrm>
          <a:off x="0" y="0"/>
          <a:ext cx="0" cy="0"/>
          <a:chOff x="0" y="0"/>
          <a:chExt cx="0" cy="0"/>
        </a:xfrm>
      </p:grpSpPr>
      <p:pic>
        <p:nvPicPr>
          <p:cNvPr id="8" name="Bildobjekt 7" descr="En bild som visar grön, Färggrann, Grafik, cirkel&#10;&#10;Automatiskt genererad beskrivning">
            <a:extLst>
              <a:ext uri="{FF2B5EF4-FFF2-40B4-BE49-F238E27FC236}">
                <a16:creationId xmlns:a16="http://schemas.microsoft.com/office/drawing/2014/main" id="{BCD1C82E-0265-D77C-0A9A-CC537C30217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1292"/>
          <a:stretch/>
        </p:blipFill>
        <p:spPr>
          <a:xfrm>
            <a:off x="0" y="-16933"/>
            <a:ext cx="6098613" cy="6874933"/>
          </a:xfrm>
          <a:prstGeom prst="rect">
            <a:avLst/>
          </a:prstGeom>
        </p:spPr>
      </p:pic>
      <p:sp>
        <p:nvSpPr>
          <p:cNvPr id="6" name="Rektangel 5">
            <a:extLst>
              <a:ext uri="{FF2B5EF4-FFF2-40B4-BE49-F238E27FC236}">
                <a16:creationId xmlns:a16="http://schemas.microsoft.com/office/drawing/2014/main" id="{DF4064B9-6B53-7464-2E94-86A9C8344D0F}"/>
              </a:ext>
            </a:extLst>
          </p:cNvPr>
          <p:cNvSpPr>
            <a:spLocks noGrp="1" noRot="1" noMove="1" noResize="1" noEditPoints="1" noAdjustHandles="1" noChangeArrowheads="1" noChangeShapeType="1"/>
          </p:cNvSpPr>
          <p:nvPr userDrawn="1"/>
        </p:nvSpPr>
        <p:spPr>
          <a:xfrm>
            <a:off x="6096000" y="0"/>
            <a:ext cx="609338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9" name="Platshållare för text 3"/>
          <p:cNvSpPr>
            <a:spLocks noGrp="1"/>
          </p:cNvSpPr>
          <p:nvPr>
            <p:ph type="body" sz="half" idx="2" hasCustomPrompt="1"/>
          </p:nvPr>
        </p:nvSpPr>
        <p:spPr>
          <a:xfrm>
            <a:off x="6581229" y="1755827"/>
            <a:ext cx="5113311" cy="4047851"/>
          </a:xfrm>
        </p:spPr>
        <p:txBody>
          <a:bodyPr/>
          <a:lstStyle>
            <a:lvl1pPr marL="0" indent="0">
              <a:buNone/>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Text</a:t>
            </a:r>
          </a:p>
        </p:txBody>
      </p:sp>
      <p:sp>
        <p:nvSpPr>
          <p:cNvPr id="3" name="Rubrik 1">
            <a:extLst>
              <a:ext uri="{FF2B5EF4-FFF2-40B4-BE49-F238E27FC236}">
                <a16:creationId xmlns:a16="http://schemas.microsoft.com/office/drawing/2014/main" id="{4B7E3246-AA37-FE6E-5ADB-DD206AC1309B}"/>
              </a:ext>
            </a:extLst>
          </p:cNvPr>
          <p:cNvSpPr>
            <a:spLocks noGrp="1"/>
          </p:cNvSpPr>
          <p:nvPr>
            <p:ph type="title" hasCustomPrompt="1"/>
          </p:nvPr>
        </p:nvSpPr>
        <p:spPr>
          <a:xfrm>
            <a:off x="480001" y="1755827"/>
            <a:ext cx="5243260" cy="1128999"/>
          </a:xfrm>
        </p:spPr>
        <p:txBody>
          <a:bodyPr>
            <a:noAutofit/>
          </a:bodyPr>
          <a:lstStyle>
            <a:lvl1pPr>
              <a:defRPr sz="7200">
                <a:solidFill>
                  <a:schemeClr val="bg1"/>
                </a:solidFill>
              </a:defRPr>
            </a:lvl1pPr>
          </a:lstStyle>
          <a:p>
            <a:r>
              <a:rPr lang="sv-SE" dirty="0"/>
              <a:t>Skriv en intressant rubrik</a:t>
            </a:r>
          </a:p>
        </p:txBody>
      </p:sp>
      <p:pic>
        <p:nvPicPr>
          <p:cNvPr id="2" name="Bildobjekt 1">
            <a:extLst>
              <a:ext uri="{FF2B5EF4-FFF2-40B4-BE49-F238E27FC236}">
                <a16:creationId xmlns:a16="http://schemas.microsoft.com/office/drawing/2014/main" id="{C6E77025-29C6-8EAE-B8CA-FDB9F7EF4B9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372800" y="6004801"/>
            <a:ext cx="1321739" cy="547199"/>
          </a:xfrm>
          <a:prstGeom prst="rect">
            <a:avLst/>
          </a:prstGeom>
        </p:spPr>
      </p:pic>
    </p:spTree>
    <p:extLst>
      <p:ext uri="{BB962C8B-B14F-4D97-AF65-F5344CB8AC3E}">
        <p14:creationId xmlns:p14="http://schemas.microsoft.com/office/powerpoint/2010/main" val="3553767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å, hel bakgrun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AF626A81-5EE0-F9AA-F632-1A2543343CF9}"/>
              </a:ext>
            </a:extLst>
          </p:cNvPr>
          <p:cNvSpPr/>
          <p:nvPr userDrawn="1"/>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9" name="Platshållare för text 3"/>
          <p:cNvSpPr>
            <a:spLocks noGrp="1"/>
          </p:cNvSpPr>
          <p:nvPr>
            <p:ph type="body" sz="half" idx="2" hasCustomPrompt="1"/>
          </p:nvPr>
        </p:nvSpPr>
        <p:spPr>
          <a:xfrm>
            <a:off x="6608235" y="1761209"/>
            <a:ext cx="5099559" cy="1734732"/>
          </a:xfr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Text</a:t>
            </a:r>
          </a:p>
        </p:txBody>
      </p:sp>
      <p:pic>
        <p:nvPicPr>
          <p:cNvPr id="11" name="Bildobjekt 10">
            <a:extLst>
              <a:ext uri="{FF2B5EF4-FFF2-40B4-BE49-F238E27FC236}">
                <a16:creationId xmlns:a16="http://schemas.microsoft.com/office/drawing/2014/main" id="{AF732039-DD59-3297-C3B3-36B92E818AC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372800" y="6004801"/>
            <a:ext cx="1321739" cy="547199"/>
          </a:xfrm>
          <a:prstGeom prst="rect">
            <a:avLst/>
          </a:prstGeom>
        </p:spPr>
      </p:pic>
      <p:sp>
        <p:nvSpPr>
          <p:cNvPr id="12" name="Rubrik 1">
            <a:extLst>
              <a:ext uri="{FF2B5EF4-FFF2-40B4-BE49-F238E27FC236}">
                <a16:creationId xmlns:a16="http://schemas.microsoft.com/office/drawing/2014/main" id="{F5042641-5C89-39B5-AE08-1128FBD5F8A7}"/>
              </a:ext>
            </a:extLst>
          </p:cNvPr>
          <p:cNvSpPr>
            <a:spLocks noGrp="1"/>
          </p:cNvSpPr>
          <p:nvPr>
            <p:ph type="title" hasCustomPrompt="1"/>
          </p:nvPr>
        </p:nvSpPr>
        <p:spPr>
          <a:xfrm>
            <a:off x="480001" y="1755827"/>
            <a:ext cx="5243260" cy="1128999"/>
          </a:xfrm>
        </p:spPr>
        <p:txBody>
          <a:bodyPr>
            <a:noAutofit/>
          </a:bodyPr>
          <a:lstStyle>
            <a:lvl1pPr>
              <a:defRPr sz="7200">
                <a:solidFill>
                  <a:schemeClr val="tx1"/>
                </a:solidFill>
              </a:defRPr>
            </a:lvl1pPr>
          </a:lstStyle>
          <a:p>
            <a:r>
              <a:rPr lang="sv-SE" dirty="0"/>
              <a:t>Skriv en intressant rubrik</a:t>
            </a:r>
          </a:p>
        </p:txBody>
      </p:sp>
    </p:spTree>
    <p:extLst>
      <p:ext uri="{BB962C8B-B14F-4D97-AF65-F5344CB8AC3E}">
        <p14:creationId xmlns:p14="http://schemas.microsoft.com/office/powerpoint/2010/main" val="25718571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osa, hel bakgrun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383C58A-842F-31AD-27B2-383DE7757C70}"/>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9" name="Platshållare för text 3"/>
          <p:cNvSpPr>
            <a:spLocks noGrp="1"/>
          </p:cNvSpPr>
          <p:nvPr>
            <p:ph type="body" sz="half" idx="2" hasCustomPrompt="1"/>
          </p:nvPr>
        </p:nvSpPr>
        <p:spPr>
          <a:xfrm>
            <a:off x="6536936" y="1755827"/>
            <a:ext cx="5157603" cy="4090629"/>
          </a:xfrm>
        </p:spPr>
        <p:txBody>
          <a:bodyPr/>
          <a:lstStyle>
            <a:lvl1pPr marL="0" indent="0">
              <a:buNone/>
              <a:defRPr sz="2667">
                <a:solidFill>
                  <a:schemeClr val="tx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Text</a:t>
            </a:r>
          </a:p>
        </p:txBody>
      </p:sp>
      <p:sp>
        <p:nvSpPr>
          <p:cNvPr id="3" name="Rubrik 1">
            <a:extLst>
              <a:ext uri="{FF2B5EF4-FFF2-40B4-BE49-F238E27FC236}">
                <a16:creationId xmlns:a16="http://schemas.microsoft.com/office/drawing/2014/main" id="{4B7E3246-AA37-FE6E-5ADB-DD206AC1309B}"/>
              </a:ext>
            </a:extLst>
          </p:cNvPr>
          <p:cNvSpPr>
            <a:spLocks noGrp="1"/>
          </p:cNvSpPr>
          <p:nvPr>
            <p:ph type="title" hasCustomPrompt="1"/>
          </p:nvPr>
        </p:nvSpPr>
        <p:spPr>
          <a:xfrm>
            <a:off x="480001" y="1755827"/>
            <a:ext cx="5243260" cy="1128999"/>
          </a:xfrm>
        </p:spPr>
        <p:txBody>
          <a:bodyPr>
            <a:noAutofit/>
          </a:bodyPr>
          <a:lstStyle>
            <a:lvl1pPr>
              <a:defRPr sz="7200">
                <a:solidFill>
                  <a:schemeClr val="tx1"/>
                </a:solidFill>
              </a:defRPr>
            </a:lvl1pPr>
          </a:lstStyle>
          <a:p>
            <a:r>
              <a:rPr lang="sv-SE" dirty="0"/>
              <a:t>Skriv en intressant rubrik</a:t>
            </a:r>
          </a:p>
        </p:txBody>
      </p:sp>
      <p:pic>
        <p:nvPicPr>
          <p:cNvPr id="4" name="Bildobjekt 3">
            <a:extLst>
              <a:ext uri="{FF2B5EF4-FFF2-40B4-BE49-F238E27FC236}">
                <a16:creationId xmlns:a16="http://schemas.microsoft.com/office/drawing/2014/main" id="{0922191D-E574-BD84-ADA1-797C21D6EA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372800" y="6004801"/>
            <a:ext cx="1321739" cy="547199"/>
          </a:xfrm>
          <a:prstGeom prst="rect">
            <a:avLst/>
          </a:prstGeom>
        </p:spPr>
      </p:pic>
    </p:spTree>
    <p:extLst>
      <p:ext uri="{BB962C8B-B14F-4D97-AF65-F5344CB8AC3E}">
        <p14:creationId xmlns:p14="http://schemas.microsoft.com/office/powerpoint/2010/main" val="17973909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Utfallande bild, svart log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965FC465-CE84-C5EE-4EF2-CC12D2C1976F}"/>
              </a:ext>
            </a:extLst>
          </p:cNvPr>
          <p:cNvSpPr>
            <a:spLocks noGrp="1"/>
          </p:cNvSpPr>
          <p:nvPr>
            <p:ph type="pic" sz="quarter" idx="10" hasCustomPrompt="1"/>
          </p:nvPr>
        </p:nvSpPr>
        <p:spPr>
          <a:xfrm>
            <a:off x="0" y="0"/>
            <a:ext cx="12192000" cy="6858000"/>
          </a:xfrm>
        </p:spPr>
        <p:txBody>
          <a:bodyPr/>
          <a:lstStyle>
            <a:lvl1pPr marL="0" indent="0">
              <a:buNone/>
              <a:defRPr sz="2667"/>
            </a:lvl1pPr>
          </a:lstStyle>
          <a:p>
            <a:pPr marL="0" marR="0" lvl="0" indent="0" algn="l" defTabSz="1219170" rtl="0" eaLnBrk="1" fontAlgn="auto" latinLnBrk="0" hangingPunct="1">
              <a:lnSpc>
                <a:spcPct val="130000"/>
              </a:lnSpc>
              <a:spcBef>
                <a:spcPts val="0"/>
              </a:spcBef>
              <a:spcAft>
                <a:spcPts val="800"/>
              </a:spcAft>
              <a:buClrTx/>
              <a:buSzTx/>
              <a:buFont typeface="Arial" pitchFamily="34" charset="0"/>
              <a:buNone/>
              <a:tabLst/>
              <a:defRPr/>
            </a:pPr>
            <a:r>
              <a:rPr lang="sv-SE" dirty="0"/>
              <a:t>Klicka på ikonen nedan för att lägga till en utfallande bild </a:t>
            </a:r>
            <a:br>
              <a:rPr lang="sv-SE" dirty="0"/>
            </a:br>
            <a:r>
              <a:rPr lang="sv-SE" dirty="0"/>
              <a:t>där den svarta logotypen syns. </a:t>
            </a:r>
            <a:br>
              <a:rPr lang="sv-SE" dirty="0"/>
            </a:br>
            <a:r>
              <a:rPr lang="sv-SE" dirty="0"/>
              <a:t>Bilden beskärs automatiskt för att passa.</a:t>
            </a:r>
          </a:p>
          <a:p>
            <a:endParaRPr lang="sv-SE" dirty="0"/>
          </a:p>
        </p:txBody>
      </p:sp>
      <p:sp>
        <p:nvSpPr>
          <p:cNvPr id="6" name="Platshållare för bild 35">
            <a:extLst>
              <a:ext uri="{FF2B5EF4-FFF2-40B4-BE49-F238E27FC236}">
                <a16:creationId xmlns:a16="http://schemas.microsoft.com/office/drawing/2014/main" id="{0805C948-FDBA-A87F-429A-076126A9E98B}"/>
              </a:ext>
            </a:extLst>
          </p:cNvPr>
          <p:cNvSpPr>
            <a:spLocks noGrp="1"/>
          </p:cNvSpPr>
          <p:nvPr>
            <p:ph type="pic" sz="quarter" idx="11"/>
          </p:nvPr>
        </p:nvSpPr>
        <p:spPr>
          <a:xfrm>
            <a:off x="10372800" y="6004800"/>
            <a:ext cx="1329600" cy="547200"/>
          </a:xfrm>
          <a:blipFill>
            <a:blip r:embed="rId2"/>
            <a:stretch>
              <a:fillRect/>
            </a:stretch>
          </a:blipFill>
          <a:ln>
            <a:noFill/>
          </a:ln>
        </p:spPr>
        <p:txBody>
          <a:bodyPr/>
          <a:lstStyle>
            <a:lvl1pPr marL="0" indent="0">
              <a:buNone/>
              <a:defRPr>
                <a:ln>
                  <a:noFill/>
                </a:ln>
                <a:noFill/>
              </a:defRPr>
            </a:lvl1pPr>
          </a:lstStyle>
          <a:p>
            <a:endParaRPr lang="sv-SE" dirty="0"/>
          </a:p>
        </p:txBody>
      </p:sp>
    </p:spTree>
    <p:extLst>
      <p:ext uri="{BB962C8B-B14F-4D97-AF65-F5344CB8AC3E}">
        <p14:creationId xmlns:p14="http://schemas.microsoft.com/office/powerpoint/2010/main" val="3650719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Utfallande bild, vit log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965FC465-CE84-C5EE-4EF2-CC12D2C1976F}"/>
              </a:ext>
            </a:extLst>
          </p:cNvPr>
          <p:cNvSpPr>
            <a:spLocks noGrp="1"/>
          </p:cNvSpPr>
          <p:nvPr>
            <p:ph type="pic" sz="quarter" idx="10" hasCustomPrompt="1"/>
          </p:nvPr>
        </p:nvSpPr>
        <p:spPr>
          <a:xfrm>
            <a:off x="0" y="0"/>
            <a:ext cx="12192000" cy="6858000"/>
          </a:xfrm>
        </p:spPr>
        <p:txBody>
          <a:bodyPr/>
          <a:lstStyle>
            <a:lvl1pPr marL="0" indent="0">
              <a:buNone/>
              <a:defRPr sz="2667"/>
            </a:lvl1pPr>
          </a:lstStyle>
          <a:p>
            <a:pPr marL="0" marR="0" lvl="0" indent="0" algn="l" defTabSz="1219170" rtl="0" eaLnBrk="1" fontAlgn="auto" latinLnBrk="0" hangingPunct="1">
              <a:lnSpc>
                <a:spcPct val="130000"/>
              </a:lnSpc>
              <a:spcBef>
                <a:spcPts val="0"/>
              </a:spcBef>
              <a:spcAft>
                <a:spcPts val="800"/>
              </a:spcAft>
              <a:buClrTx/>
              <a:buSzTx/>
              <a:buFont typeface="Arial" pitchFamily="34" charset="0"/>
              <a:buNone/>
              <a:tabLst/>
              <a:defRPr/>
            </a:pPr>
            <a:r>
              <a:rPr lang="sv-SE" dirty="0"/>
              <a:t>Klicka på ikonen nedan för att lägga till en utfallande bild </a:t>
            </a:r>
            <a:br>
              <a:rPr lang="sv-SE" dirty="0"/>
            </a:br>
            <a:r>
              <a:rPr lang="sv-SE" dirty="0"/>
              <a:t>där den vita logotypen syns. </a:t>
            </a:r>
            <a:br>
              <a:rPr lang="sv-SE" dirty="0"/>
            </a:br>
            <a:r>
              <a:rPr lang="sv-SE" dirty="0"/>
              <a:t>Bilden beskärs automatiskt för att passa.</a:t>
            </a:r>
          </a:p>
          <a:p>
            <a:endParaRPr lang="sv-SE" dirty="0"/>
          </a:p>
        </p:txBody>
      </p:sp>
      <p:sp>
        <p:nvSpPr>
          <p:cNvPr id="6" name="Platshållare för bild 35">
            <a:extLst>
              <a:ext uri="{FF2B5EF4-FFF2-40B4-BE49-F238E27FC236}">
                <a16:creationId xmlns:a16="http://schemas.microsoft.com/office/drawing/2014/main" id="{0805C948-FDBA-A87F-429A-076126A9E98B}"/>
              </a:ext>
            </a:extLst>
          </p:cNvPr>
          <p:cNvSpPr>
            <a:spLocks noGrp="1"/>
          </p:cNvSpPr>
          <p:nvPr>
            <p:ph type="pic" sz="quarter" idx="11"/>
          </p:nvPr>
        </p:nvSpPr>
        <p:spPr>
          <a:xfrm>
            <a:off x="10372800" y="6004800"/>
            <a:ext cx="1329600" cy="547200"/>
          </a:xfrm>
          <a:blipFill>
            <a:blip r:embed="rId2"/>
            <a:stretch>
              <a:fillRect/>
            </a:stretch>
          </a:blipFill>
          <a:ln>
            <a:noFill/>
          </a:ln>
        </p:spPr>
        <p:txBody>
          <a:bodyPr/>
          <a:lstStyle>
            <a:lvl1pPr marL="0" indent="0">
              <a:buNone/>
              <a:defRPr>
                <a:ln>
                  <a:noFill/>
                </a:ln>
                <a:noFill/>
              </a:defRPr>
            </a:lvl1pPr>
          </a:lstStyle>
          <a:p>
            <a:endParaRPr lang="sv-SE" dirty="0"/>
          </a:p>
        </p:txBody>
      </p:sp>
    </p:spTree>
    <p:extLst>
      <p:ext uri="{BB962C8B-B14F-4D97-AF65-F5344CB8AC3E}">
        <p14:creationId xmlns:p14="http://schemas.microsoft.com/office/powerpoint/2010/main" val="3008582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våspalt, utfallande bild svart logo">
    <p:spTree>
      <p:nvGrpSpPr>
        <p:cNvPr id="1" name=""/>
        <p:cNvGrpSpPr/>
        <p:nvPr/>
      </p:nvGrpSpPr>
      <p:grpSpPr>
        <a:xfrm>
          <a:off x="0" y="0"/>
          <a:ext cx="0" cy="0"/>
          <a:chOff x="0" y="0"/>
          <a:chExt cx="0" cy="0"/>
        </a:xfrm>
      </p:grpSpPr>
      <p:sp>
        <p:nvSpPr>
          <p:cNvPr id="2" name="Platshållare för bild 2">
            <a:extLst>
              <a:ext uri="{FF2B5EF4-FFF2-40B4-BE49-F238E27FC236}">
                <a16:creationId xmlns:a16="http://schemas.microsoft.com/office/drawing/2014/main" id="{2F434513-1BE6-BFF3-C144-BC1547E770EF}"/>
              </a:ext>
            </a:extLst>
          </p:cNvPr>
          <p:cNvSpPr>
            <a:spLocks noGrp="1"/>
          </p:cNvSpPr>
          <p:nvPr>
            <p:ph type="pic" idx="1" hasCustomPrompt="1"/>
          </p:nvPr>
        </p:nvSpPr>
        <p:spPr>
          <a:xfrm>
            <a:off x="6102456" y="0"/>
            <a:ext cx="6098613" cy="6858000"/>
          </a:xfrm>
        </p:spPr>
        <p:txBody>
          <a:bodyPr/>
          <a:lstStyle>
            <a:lvl1pPr marL="0" indent="0">
              <a:buNone/>
              <a:defRPr sz="26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l" defTabSz="1219170" rtl="0" eaLnBrk="1" fontAlgn="auto" latinLnBrk="0" hangingPunct="1">
              <a:lnSpc>
                <a:spcPct val="130000"/>
              </a:lnSpc>
              <a:spcBef>
                <a:spcPts val="0"/>
              </a:spcBef>
              <a:spcAft>
                <a:spcPts val="800"/>
              </a:spcAft>
              <a:buClrTx/>
              <a:buSzTx/>
              <a:buFont typeface="Arial" pitchFamily="34" charset="0"/>
              <a:buNone/>
              <a:tabLst/>
              <a:defRPr/>
            </a:pPr>
            <a:r>
              <a:rPr lang="sv-SE" dirty="0"/>
              <a:t>Klicka på ikonen nedan för att lägga till </a:t>
            </a:r>
            <a:br>
              <a:rPr lang="sv-SE" dirty="0"/>
            </a:br>
            <a:r>
              <a:rPr lang="sv-SE" dirty="0"/>
              <a:t>en bild där den svarta logotypen syns. </a:t>
            </a:r>
            <a:br>
              <a:rPr lang="sv-SE" dirty="0"/>
            </a:br>
            <a:r>
              <a:rPr lang="sv-SE" dirty="0"/>
              <a:t>Bilden beskärs automatiskt för att passa.</a:t>
            </a:r>
          </a:p>
        </p:txBody>
      </p:sp>
      <p:pic>
        <p:nvPicPr>
          <p:cNvPr id="5" name="Bildobjekt 4" descr="En bild som visar grön, Färggrann, Grafik, cirkel&#10;&#10;Automatiskt genererad beskrivning">
            <a:extLst>
              <a:ext uri="{FF2B5EF4-FFF2-40B4-BE49-F238E27FC236}">
                <a16:creationId xmlns:a16="http://schemas.microsoft.com/office/drawing/2014/main" id="{E8A87283-1AF3-E34A-C35B-6644702A5F1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1292"/>
          <a:stretch/>
        </p:blipFill>
        <p:spPr>
          <a:xfrm>
            <a:off x="0" y="-16933"/>
            <a:ext cx="6098613" cy="6874933"/>
          </a:xfrm>
          <a:prstGeom prst="rect">
            <a:avLst/>
          </a:prstGeom>
        </p:spPr>
      </p:pic>
      <p:sp>
        <p:nvSpPr>
          <p:cNvPr id="14" name="Rektangel 13">
            <a:extLst>
              <a:ext uri="{FF2B5EF4-FFF2-40B4-BE49-F238E27FC236}">
                <a16:creationId xmlns:a16="http://schemas.microsoft.com/office/drawing/2014/main" id="{9809DA7D-C5F5-E31D-38D4-65DE060A3FE0}"/>
              </a:ext>
            </a:extLst>
          </p:cNvPr>
          <p:cNvSpPr/>
          <p:nvPr userDrawn="1"/>
        </p:nvSpPr>
        <p:spPr>
          <a:xfrm>
            <a:off x="6096000" y="0"/>
            <a:ext cx="6096000" cy="68749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2400">
              <a:blipFill>
                <a:blip r:embed="rId3"/>
                <a:stretch>
                  <a:fillRect/>
                </a:stretch>
              </a:blipFill>
            </a:endParaRPr>
          </a:p>
        </p:txBody>
      </p:sp>
      <p:sp>
        <p:nvSpPr>
          <p:cNvPr id="36" name="Platshållare för bild 35">
            <a:extLst>
              <a:ext uri="{FF2B5EF4-FFF2-40B4-BE49-F238E27FC236}">
                <a16:creationId xmlns:a16="http://schemas.microsoft.com/office/drawing/2014/main" id="{A733CCB5-7295-335C-B225-54F9B1F51A10}"/>
              </a:ext>
            </a:extLst>
          </p:cNvPr>
          <p:cNvSpPr>
            <a:spLocks noGrp="1"/>
          </p:cNvSpPr>
          <p:nvPr>
            <p:ph type="pic" sz="quarter" idx="11"/>
          </p:nvPr>
        </p:nvSpPr>
        <p:spPr>
          <a:xfrm>
            <a:off x="10372800" y="6004800"/>
            <a:ext cx="1329600" cy="547200"/>
          </a:xfrm>
          <a:blipFill>
            <a:blip r:embed="rId4"/>
            <a:stretch>
              <a:fillRect/>
            </a:stretch>
          </a:blipFill>
          <a:ln>
            <a:noFill/>
          </a:ln>
        </p:spPr>
        <p:txBody>
          <a:bodyPr/>
          <a:lstStyle>
            <a:lvl1pPr marL="0" indent="0">
              <a:buNone/>
              <a:defRPr>
                <a:ln>
                  <a:noFill/>
                </a:ln>
                <a:noFill/>
              </a:defRPr>
            </a:lvl1pPr>
          </a:lstStyle>
          <a:p>
            <a:endParaRPr lang="sv-SE" dirty="0"/>
          </a:p>
        </p:txBody>
      </p:sp>
      <p:sp>
        <p:nvSpPr>
          <p:cNvPr id="39" name="Rubrik 1">
            <a:extLst>
              <a:ext uri="{FF2B5EF4-FFF2-40B4-BE49-F238E27FC236}">
                <a16:creationId xmlns:a16="http://schemas.microsoft.com/office/drawing/2014/main" id="{A60E93DD-EDBD-32D1-174C-94BB90235657}"/>
              </a:ext>
            </a:extLst>
          </p:cNvPr>
          <p:cNvSpPr>
            <a:spLocks noGrp="1"/>
          </p:cNvSpPr>
          <p:nvPr>
            <p:ph type="title" hasCustomPrompt="1"/>
          </p:nvPr>
        </p:nvSpPr>
        <p:spPr>
          <a:xfrm>
            <a:off x="480001" y="1755827"/>
            <a:ext cx="5243260" cy="1128999"/>
          </a:xfrm>
        </p:spPr>
        <p:txBody>
          <a:bodyPr>
            <a:noAutofit/>
          </a:bodyPr>
          <a:lstStyle>
            <a:lvl1pPr>
              <a:defRPr sz="7200">
                <a:solidFill>
                  <a:schemeClr val="bg1"/>
                </a:solidFill>
              </a:defRPr>
            </a:lvl1pPr>
          </a:lstStyle>
          <a:p>
            <a:r>
              <a:rPr lang="sv-SE" dirty="0"/>
              <a:t>Skriv en intressant rubrik</a:t>
            </a:r>
          </a:p>
        </p:txBody>
      </p:sp>
    </p:spTree>
    <p:extLst>
      <p:ext uri="{BB962C8B-B14F-4D97-AF65-F5344CB8AC3E}">
        <p14:creationId xmlns:p14="http://schemas.microsoft.com/office/powerpoint/2010/main" val="32146640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våspalt, utfallande bild vit logo">
    <p:spTree>
      <p:nvGrpSpPr>
        <p:cNvPr id="1" name=""/>
        <p:cNvGrpSpPr/>
        <p:nvPr/>
      </p:nvGrpSpPr>
      <p:grpSpPr>
        <a:xfrm>
          <a:off x="0" y="0"/>
          <a:ext cx="0" cy="0"/>
          <a:chOff x="0" y="0"/>
          <a:chExt cx="0" cy="0"/>
        </a:xfrm>
      </p:grpSpPr>
      <p:sp>
        <p:nvSpPr>
          <p:cNvPr id="2" name="Platshållare för bild 2">
            <a:extLst>
              <a:ext uri="{FF2B5EF4-FFF2-40B4-BE49-F238E27FC236}">
                <a16:creationId xmlns:a16="http://schemas.microsoft.com/office/drawing/2014/main" id="{34DE164A-274C-A3B1-B572-3EC26D556827}"/>
              </a:ext>
            </a:extLst>
          </p:cNvPr>
          <p:cNvSpPr>
            <a:spLocks noGrp="1"/>
          </p:cNvSpPr>
          <p:nvPr>
            <p:ph type="pic" idx="1" hasCustomPrompt="1"/>
          </p:nvPr>
        </p:nvSpPr>
        <p:spPr>
          <a:xfrm>
            <a:off x="6102456" y="0"/>
            <a:ext cx="6098613" cy="6858000"/>
          </a:xfrm>
        </p:spPr>
        <p:txBody>
          <a:bodyPr/>
          <a:lstStyle>
            <a:lvl1pPr marL="0" indent="0">
              <a:buNone/>
              <a:defRPr sz="26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l" defTabSz="1219170" rtl="0" eaLnBrk="1" fontAlgn="auto" latinLnBrk="0" hangingPunct="1">
              <a:lnSpc>
                <a:spcPct val="130000"/>
              </a:lnSpc>
              <a:spcBef>
                <a:spcPts val="0"/>
              </a:spcBef>
              <a:spcAft>
                <a:spcPts val="800"/>
              </a:spcAft>
              <a:buClrTx/>
              <a:buSzTx/>
              <a:buFont typeface="Arial" pitchFamily="34" charset="0"/>
              <a:buNone/>
              <a:tabLst/>
              <a:defRPr/>
            </a:pPr>
            <a:r>
              <a:rPr lang="sv-SE" dirty="0"/>
              <a:t>Klicka på ikonen nedan för att lägga till </a:t>
            </a:r>
            <a:br>
              <a:rPr lang="sv-SE" dirty="0"/>
            </a:br>
            <a:r>
              <a:rPr lang="sv-SE" dirty="0"/>
              <a:t>en bild där den vita logotypen syns. </a:t>
            </a:r>
            <a:br>
              <a:rPr lang="sv-SE" dirty="0"/>
            </a:br>
            <a:r>
              <a:rPr lang="sv-SE" dirty="0"/>
              <a:t>Bilden beskärs automatiskt för att passa.</a:t>
            </a:r>
          </a:p>
        </p:txBody>
      </p:sp>
      <p:pic>
        <p:nvPicPr>
          <p:cNvPr id="5" name="Bildobjekt 4" descr="En bild som visar grön, Färggrann, Grafik, cirkel&#10;&#10;Automatiskt genererad beskrivning">
            <a:extLst>
              <a:ext uri="{FF2B5EF4-FFF2-40B4-BE49-F238E27FC236}">
                <a16:creationId xmlns:a16="http://schemas.microsoft.com/office/drawing/2014/main" id="{E8A87283-1AF3-E34A-C35B-6644702A5F1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1292"/>
          <a:stretch/>
        </p:blipFill>
        <p:spPr>
          <a:xfrm>
            <a:off x="0" y="-16933"/>
            <a:ext cx="6098613" cy="6874933"/>
          </a:xfrm>
          <a:prstGeom prst="rect">
            <a:avLst/>
          </a:prstGeom>
        </p:spPr>
      </p:pic>
      <p:sp>
        <p:nvSpPr>
          <p:cNvPr id="14" name="Rektangel 13">
            <a:extLst>
              <a:ext uri="{FF2B5EF4-FFF2-40B4-BE49-F238E27FC236}">
                <a16:creationId xmlns:a16="http://schemas.microsoft.com/office/drawing/2014/main" id="{9809DA7D-C5F5-E31D-38D4-65DE060A3FE0}"/>
              </a:ext>
            </a:extLst>
          </p:cNvPr>
          <p:cNvSpPr/>
          <p:nvPr userDrawn="1"/>
        </p:nvSpPr>
        <p:spPr>
          <a:xfrm>
            <a:off x="6096000" y="0"/>
            <a:ext cx="6096000" cy="68749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2400">
              <a:blipFill>
                <a:blip r:embed="rId3"/>
                <a:stretch>
                  <a:fillRect/>
                </a:stretch>
              </a:blipFill>
            </a:endParaRPr>
          </a:p>
        </p:txBody>
      </p:sp>
      <p:sp>
        <p:nvSpPr>
          <p:cNvPr id="36" name="Platshållare för bild 35">
            <a:extLst>
              <a:ext uri="{FF2B5EF4-FFF2-40B4-BE49-F238E27FC236}">
                <a16:creationId xmlns:a16="http://schemas.microsoft.com/office/drawing/2014/main" id="{A733CCB5-7295-335C-B225-54F9B1F51A10}"/>
              </a:ext>
            </a:extLst>
          </p:cNvPr>
          <p:cNvSpPr>
            <a:spLocks noGrp="1"/>
          </p:cNvSpPr>
          <p:nvPr>
            <p:ph type="pic" sz="quarter" idx="11"/>
          </p:nvPr>
        </p:nvSpPr>
        <p:spPr>
          <a:xfrm>
            <a:off x="10540800" y="10372800"/>
            <a:ext cx="1329600" cy="547200"/>
          </a:xfrm>
          <a:blipFill>
            <a:blip r:embed="rId4"/>
            <a:stretch>
              <a:fillRect/>
            </a:stretch>
          </a:blipFill>
          <a:ln>
            <a:noFill/>
          </a:ln>
        </p:spPr>
        <p:txBody>
          <a:bodyPr/>
          <a:lstStyle>
            <a:lvl1pPr marL="0" indent="0">
              <a:buNone/>
              <a:defRPr>
                <a:ln>
                  <a:noFill/>
                </a:ln>
                <a:noFill/>
              </a:defRPr>
            </a:lvl1pPr>
          </a:lstStyle>
          <a:p>
            <a:endParaRPr lang="sv-SE" dirty="0"/>
          </a:p>
        </p:txBody>
      </p:sp>
      <p:sp>
        <p:nvSpPr>
          <p:cNvPr id="3" name="Rubrik 1">
            <a:extLst>
              <a:ext uri="{FF2B5EF4-FFF2-40B4-BE49-F238E27FC236}">
                <a16:creationId xmlns:a16="http://schemas.microsoft.com/office/drawing/2014/main" id="{8CF7C14B-0372-3332-F8BE-63BDAD17F4DC}"/>
              </a:ext>
            </a:extLst>
          </p:cNvPr>
          <p:cNvSpPr>
            <a:spLocks noGrp="1"/>
          </p:cNvSpPr>
          <p:nvPr>
            <p:ph type="title" hasCustomPrompt="1"/>
          </p:nvPr>
        </p:nvSpPr>
        <p:spPr>
          <a:xfrm>
            <a:off x="480001" y="1755827"/>
            <a:ext cx="5243260" cy="1128999"/>
          </a:xfrm>
        </p:spPr>
        <p:txBody>
          <a:bodyPr>
            <a:noAutofit/>
          </a:bodyPr>
          <a:lstStyle>
            <a:lvl1pPr>
              <a:defRPr sz="7200">
                <a:solidFill>
                  <a:schemeClr val="bg1"/>
                </a:solidFill>
              </a:defRPr>
            </a:lvl1pPr>
          </a:lstStyle>
          <a:p>
            <a:r>
              <a:rPr lang="sv-SE" dirty="0"/>
              <a:t>Skriv en intressant rubrik</a:t>
            </a:r>
          </a:p>
        </p:txBody>
      </p:sp>
      <p:sp>
        <p:nvSpPr>
          <p:cNvPr id="6" name="Platshållare för bild 35">
            <a:extLst>
              <a:ext uri="{FF2B5EF4-FFF2-40B4-BE49-F238E27FC236}">
                <a16:creationId xmlns:a16="http://schemas.microsoft.com/office/drawing/2014/main" id="{AD7D7C2F-302B-BB18-0B4A-666E089FF018}"/>
              </a:ext>
            </a:extLst>
          </p:cNvPr>
          <p:cNvSpPr>
            <a:spLocks noGrp="1"/>
          </p:cNvSpPr>
          <p:nvPr>
            <p:ph type="pic" sz="quarter" idx="12"/>
          </p:nvPr>
        </p:nvSpPr>
        <p:spPr>
          <a:xfrm>
            <a:off x="10372800" y="6004800"/>
            <a:ext cx="1329600" cy="547200"/>
          </a:xfrm>
          <a:blipFill>
            <a:blip r:embed="rId4"/>
            <a:stretch>
              <a:fillRect/>
            </a:stretch>
          </a:blipFill>
          <a:ln>
            <a:noFill/>
          </a:ln>
        </p:spPr>
        <p:txBody>
          <a:bodyPr/>
          <a:lstStyle>
            <a:lvl1pPr marL="0" indent="0">
              <a:buNone/>
              <a:defRPr>
                <a:ln>
                  <a:noFill/>
                </a:ln>
                <a:noFill/>
              </a:defRPr>
            </a:lvl1pPr>
          </a:lstStyle>
          <a:p>
            <a:endParaRPr lang="sv-SE" dirty="0"/>
          </a:p>
        </p:txBody>
      </p:sp>
    </p:spTree>
    <p:extLst>
      <p:ext uri="{BB962C8B-B14F-4D97-AF65-F5344CB8AC3E}">
        <p14:creationId xmlns:p14="http://schemas.microsoft.com/office/powerpoint/2010/main" val="38825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ående stor bild">
    <p:spTree>
      <p:nvGrpSpPr>
        <p:cNvPr id="1" name=""/>
        <p:cNvGrpSpPr/>
        <p:nvPr/>
      </p:nvGrpSpPr>
      <p:grpSpPr>
        <a:xfrm>
          <a:off x="0" y="0"/>
          <a:ext cx="0" cy="0"/>
          <a:chOff x="0" y="0"/>
          <a:chExt cx="0" cy="0"/>
        </a:xfrm>
      </p:grpSpPr>
      <p:sp>
        <p:nvSpPr>
          <p:cNvPr id="8" name="Platshållare för bild 2"/>
          <p:cNvSpPr>
            <a:spLocks noGrp="1"/>
          </p:cNvSpPr>
          <p:nvPr>
            <p:ph type="pic" idx="1"/>
          </p:nvPr>
        </p:nvSpPr>
        <p:spPr>
          <a:xfrm>
            <a:off x="6093387" y="0"/>
            <a:ext cx="6098613" cy="5733256"/>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endParaRPr lang="sv-SE" dirty="0"/>
          </a:p>
        </p:txBody>
      </p:sp>
      <p:pic>
        <p:nvPicPr>
          <p:cNvPr id="3" name="Bildobjekt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4" t="32" r="10717" b="32976"/>
          <a:stretch/>
        </p:blipFill>
        <p:spPr>
          <a:xfrm>
            <a:off x="982" y="0"/>
            <a:ext cx="6092407" cy="3429000"/>
          </a:xfrm>
          <a:prstGeom prst="rect">
            <a:avLst/>
          </a:prstGeom>
        </p:spPr>
      </p:pic>
      <p:sp>
        <p:nvSpPr>
          <p:cNvPr id="2" name="Rubrik 1"/>
          <p:cNvSpPr>
            <a:spLocks noGrp="1"/>
          </p:cNvSpPr>
          <p:nvPr>
            <p:ph type="title" hasCustomPrompt="1"/>
          </p:nvPr>
        </p:nvSpPr>
        <p:spPr>
          <a:xfrm>
            <a:off x="472135" y="1260911"/>
            <a:ext cx="4655936" cy="1128999"/>
          </a:xfrm>
        </p:spPr>
        <p:txBody>
          <a:bodyPr>
            <a:noAutofit/>
          </a:bodyPr>
          <a:lstStyle>
            <a:lvl1pPr>
              <a:defRPr sz="4267">
                <a:solidFill>
                  <a:schemeClr val="bg1"/>
                </a:solidFill>
              </a:defRPr>
            </a:lvl1pPr>
          </a:lstStyle>
          <a:p>
            <a:r>
              <a:rPr lang="sv-SE" dirty="0"/>
              <a:t>En beskrivande rubrik</a:t>
            </a:r>
          </a:p>
        </p:txBody>
      </p:sp>
      <p:sp>
        <p:nvSpPr>
          <p:cNvPr id="7" name="Rektangel 6"/>
          <p:cNvSpPr/>
          <p:nvPr userDrawn="1"/>
        </p:nvSpPr>
        <p:spPr>
          <a:xfrm>
            <a:off x="0" y="3429000"/>
            <a:ext cx="6093387" cy="2304256"/>
          </a:xfrm>
          <a:prstGeom prst="rect">
            <a:avLst/>
          </a:prstGeom>
          <a:solidFill>
            <a:srgbClr val="D1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9" name="Platshållare för text 3"/>
          <p:cNvSpPr>
            <a:spLocks noGrp="1"/>
          </p:cNvSpPr>
          <p:nvPr>
            <p:ph type="body" sz="half" idx="2" hasCustomPrompt="1"/>
          </p:nvPr>
        </p:nvSpPr>
        <p:spPr>
          <a:xfrm>
            <a:off x="497749" y="3717031"/>
            <a:ext cx="5238032" cy="1734732"/>
          </a:xfrm>
        </p:spPr>
        <p:txBody>
          <a:bodyPr/>
          <a:lstStyle>
            <a:lvl1pPr marL="0" indent="0">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Text</a:t>
            </a:r>
          </a:p>
        </p:txBody>
      </p:sp>
    </p:spTree>
    <p:extLst>
      <p:ext uri="{BB962C8B-B14F-4D97-AF65-F5344CB8AC3E}">
        <p14:creationId xmlns:p14="http://schemas.microsoft.com/office/powerpoint/2010/main" val="11132507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lock, utfallande bild vit logo">
    <p:spTree>
      <p:nvGrpSpPr>
        <p:cNvPr id="1" name=""/>
        <p:cNvGrpSpPr/>
        <p:nvPr/>
      </p:nvGrpSpPr>
      <p:grpSpPr>
        <a:xfrm>
          <a:off x="0" y="0"/>
          <a:ext cx="0" cy="0"/>
          <a:chOff x="0" y="0"/>
          <a:chExt cx="0" cy="0"/>
        </a:xfrm>
      </p:grpSpPr>
      <p:sp>
        <p:nvSpPr>
          <p:cNvPr id="8" name="Platshållare för bild 2"/>
          <p:cNvSpPr>
            <a:spLocks noGrp="1"/>
          </p:cNvSpPr>
          <p:nvPr>
            <p:ph type="pic" idx="1" hasCustomPrompt="1"/>
          </p:nvPr>
        </p:nvSpPr>
        <p:spPr>
          <a:xfrm>
            <a:off x="0" y="0"/>
            <a:ext cx="12192000" cy="6858000"/>
          </a:xfrm>
        </p:spPr>
        <p:txBody>
          <a:bodyPr/>
          <a:lstStyle>
            <a:lvl1pPr marL="0" indent="0">
              <a:buNone/>
              <a:defRPr sz="26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l" defTabSz="1219170" rtl="0" eaLnBrk="1" fontAlgn="auto" latinLnBrk="0" hangingPunct="1">
              <a:lnSpc>
                <a:spcPct val="130000"/>
              </a:lnSpc>
              <a:spcBef>
                <a:spcPts val="0"/>
              </a:spcBef>
              <a:spcAft>
                <a:spcPts val="800"/>
              </a:spcAft>
              <a:buClrTx/>
              <a:buSzTx/>
              <a:buFont typeface="Arial" pitchFamily="34" charset="0"/>
              <a:buNone/>
              <a:tabLst/>
              <a:defRPr/>
            </a:pPr>
            <a:r>
              <a:rPr lang="sv-SE" dirty="0"/>
              <a:t>Klicka på ikonen nedan för att lägga till en utfallande bild där den vita logotypen syns. </a:t>
            </a:r>
            <a:br>
              <a:rPr lang="sv-SE" dirty="0"/>
            </a:br>
            <a:r>
              <a:rPr lang="sv-SE" dirty="0"/>
              <a:t>Bilden beskärs automatiskt för att passa.</a:t>
            </a:r>
          </a:p>
        </p:txBody>
      </p:sp>
      <p:sp>
        <p:nvSpPr>
          <p:cNvPr id="6" name="Platshållare för bild 5">
            <a:extLst>
              <a:ext uri="{FF2B5EF4-FFF2-40B4-BE49-F238E27FC236}">
                <a16:creationId xmlns:a16="http://schemas.microsoft.com/office/drawing/2014/main" id="{34B2F5FC-7B92-E402-9849-3D3A345DBE77}"/>
              </a:ext>
            </a:extLst>
          </p:cNvPr>
          <p:cNvSpPr>
            <a:spLocks noGrp="1"/>
          </p:cNvSpPr>
          <p:nvPr>
            <p:ph type="pic" sz="quarter" idx="12"/>
          </p:nvPr>
        </p:nvSpPr>
        <p:spPr>
          <a:xfrm>
            <a:off x="0" y="4454200"/>
            <a:ext cx="7079243" cy="2403801"/>
          </a:xfrm>
          <a:blipFill>
            <a:blip r:embed="rId2"/>
            <a:srcRect/>
            <a:stretch>
              <a:fillRect t="-31584" r="94" b="-66578"/>
            </a:stretch>
          </a:blipFill>
        </p:spPr>
        <p:txBody>
          <a:bodyPr/>
          <a:lstStyle>
            <a:lvl1pPr>
              <a:defRPr>
                <a:ln>
                  <a:noFill/>
                </a:ln>
                <a:noFill/>
              </a:defRPr>
            </a:lvl1pPr>
          </a:lstStyle>
          <a:p>
            <a:endParaRPr lang="sv-SE" dirty="0"/>
          </a:p>
        </p:txBody>
      </p:sp>
      <p:sp>
        <p:nvSpPr>
          <p:cNvPr id="7" name="Platshållare för bild 35">
            <a:extLst>
              <a:ext uri="{FF2B5EF4-FFF2-40B4-BE49-F238E27FC236}">
                <a16:creationId xmlns:a16="http://schemas.microsoft.com/office/drawing/2014/main" id="{2AC78BDF-8DC8-182C-1E8B-86DB2AC347E6}"/>
              </a:ext>
            </a:extLst>
          </p:cNvPr>
          <p:cNvSpPr>
            <a:spLocks noGrp="1"/>
          </p:cNvSpPr>
          <p:nvPr>
            <p:ph type="pic" sz="quarter" idx="13"/>
          </p:nvPr>
        </p:nvSpPr>
        <p:spPr>
          <a:xfrm>
            <a:off x="10372800" y="6004800"/>
            <a:ext cx="1329600" cy="547200"/>
          </a:xfrm>
          <a:blipFill>
            <a:blip r:embed="rId3"/>
            <a:stretch>
              <a:fillRect/>
            </a:stretch>
          </a:blipFill>
          <a:ln>
            <a:noFill/>
          </a:ln>
        </p:spPr>
        <p:txBody>
          <a:bodyPr/>
          <a:lstStyle>
            <a:lvl1pPr marL="0" indent="0">
              <a:buNone/>
              <a:defRPr>
                <a:ln>
                  <a:noFill/>
                </a:ln>
                <a:noFill/>
              </a:defRPr>
            </a:lvl1pPr>
          </a:lstStyle>
          <a:p>
            <a:endParaRPr lang="sv-SE" dirty="0"/>
          </a:p>
        </p:txBody>
      </p:sp>
      <p:sp>
        <p:nvSpPr>
          <p:cNvPr id="12" name="Rubrik 1">
            <a:extLst>
              <a:ext uri="{FF2B5EF4-FFF2-40B4-BE49-F238E27FC236}">
                <a16:creationId xmlns:a16="http://schemas.microsoft.com/office/drawing/2014/main" id="{DDD4B779-D508-01C0-5739-7EA31F45E2F0}"/>
              </a:ext>
            </a:extLst>
          </p:cNvPr>
          <p:cNvSpPr>
            <a:spLocks noGrp="1"/>
          </p:cNvSpPr>
          <p:nvPr>
            <p:ph type="title" hasCustomPrompt="1"/>
          </p:nvPr>
        </p:nvSpPr>
        <p:spPr>
          <a:xfrm>
            <a:off x="480001" y="4800600"/>
            <a:ext cx="6323359" cy="1751401"/>
          </a:xfrm>
        </p:spPr>
        <p:txBody>
          <a:bodyPr>
            <a:noAutofit/>
          </a:bodyPr>
          <a:lstStyle>
            <a:lvl1pPr>
              <a:defRPr sz="5333">
                <a:solidFill>
                  <a:schemeClr val="bg1"/>
                </a:solidFill>
              </a:defRPr>
            </a:lvl1pPr>
          </a:lstStyle>
          <a:p>
            <a:r>
              <a:rPr lang="sv-SE" dirty="0"/>
              <a:t>Skriv en intressant rubrik</a:t>
            </a:r>
          </a:p>
        </p:txBody>
      </p:sp>
    </p:spTree>
    <p:extLst>
      <p:ext uri="{BB962C8B-B14F-4D97-AF65-F5344CB8AC3E}">
        <p14:creationId xmlns:p14="http://schemas.microsoft.com/office/powerpoint/2010/main" val="27496793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lock, utfallande bild svart logo">
    <p:spTree>
      <p:nvGrpSpPr>
        <p:cNvPr id="1" name=""/>
        <p:cNvGrpSpPr/>
        <p:nvPr/>
      </p:nvGrpSpPr>
      <p:grpSpPr>
        <a:xfrm>
          <a:off x="0" y="0"/>
          <a:ext cx="0" cy="0"/>
          <a:chOff x="0" y="0"/>
          <a:chExt cx="0" cy="0"/>
        </a:xfrm>
      </p:grpSpPr>
      <p:sp>
        <p:nvSpPr>
          <p:cNvPr id="8" name="Platshållare för bild 2"/>
          <p:cNvSpPr>
            <a:spLocks noGrp="1"/>
          </p:cNvSpPr>
          <p:nvPr>
            <p:ph type="pic" idx="1" hasCustomPrompt="1"/>
          </p:nvPr>
        </p:nvSpPr>
        <p:spPr>
          <a:xfrm>
            <a:off x="0" y="0"/>
            <a:ext cx="12192000" cy="6858000"/>
          </a:xfrm>
        </p:spPr>
        <p:txBody>
          <a:bodyPr/>
          <a:lstStyle>
            <a:lvl1pPr marL="0" indent="0">
              <a:buNone/>
              <a:defRPr sz="26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l" defTabSz="1219170" rtl="0" eaLnBrk="1" fontAlgn="auto" latinLnBrk="0" hangingPunct="1">
              <a:lnSpc>
                <a:spcPct val="130000"/>
              </a:lnSpc>
              <a:spcBef>
                <a:spcPts val="0"/>
              </a:spcBef>
              <a:spcAft>
                <a:spcPts val="800"/>
              </a:spcAft>
              <a:buClrTx/>
              <a:buSzTx/>
              <a:buFont typeface="Arial" pitchFamily="34" charset="0"/>
              <a:buNone/>
              <a:tabLst/>
              <a:defRPr/>
            </a:pPr>
            <a:r>
              <a:rPr lang="sv-SE" dirty="0"/>
              <a:t>Klicka på ikonen nedan för att lägga till en utfallande bild </a:t>
            </a:r>
            <a:br>
              <a:rPr lang="sv-SE" dirty="0"/>
            </a:br>
            <a:r>
              <a:rPr lang="sv-SE" dirty="0"/>
              <a:t>där den svarta logotypen syns. </a:t>
            </a:r>
            <a:br>
              <a:rPr lang="sv-SE" dirty="0"/>
            </a:br>
            <a:r>
              <a:rPr lang="sv-SE" dirty="0"/>
              <a:t>Bilden beskärs automatiskt för att passa.</a:t>
            </a:r>
          </a:p>
          <a:p>
            <a:endParaRPr lang="sv-SE" dirty="0"/>
          </a:p>
        </p:txBody>
      </p:sp>
      <p:sp>
        <p:nvSpPr>
          <p:cNvPr id="6" name="Platshållare för bild 5">
            <a:extLst>
              <a:ext uri="{FF2B5EF4-FFF2-40B4-BE49-F238E27FC236}">
                <a16:creationId xmlns:a16="http://schemas.microsoft.com/office/drawing/2014/main" id="{34B2F5FC-7B92-E402-9849-3D3A345DBE77}"/>
              </a:ext>
            </a:extLst>
          </p:cNvPr>
          <p:cNvSpPr>
            <a:spLocks noGrp="1"/>
          </p:cNvSpPr>
          <p:nvPr>
            <p:ph type="pic" sz="quarter" idx="12"/>
          </p:nvPr>
        </p:nvSpPr>
        <p:spPr>
          <a:xfrm>
            <a:off x="0" y="4454200"/>
            <a:ext cx="7079243" cy="2403801"/>
          </a:xfrm>
          <a:blipFill>
            <a:blip r:embed="rId2"/>
            <a:srcRect/>
            <a:stretch>
              <a:fillRect t="-31584" r="94" b="-66578"/>
            </a:stretch>
          </a:blipFill>
        </p:spPr>
        <p:txBody>
          <a:bodyPr/>
          <a:lstStyle>
            <a:lvl1pPr>
              <a:defRPr>
                <a:ln>
                  <a:noFill/>
                </a:ln>
                <a:noFill/>
              </a:defRPr>
            </a:lvl1pPr>
          </a:lstStyle>
          <a:p>
            <a:endParaRPr lang="sv-SE" dirty="0"/>
          </a:p>
        </p:txBody>
      </p:sp>
      <p:sp>
        <p:nvSpPr>
          <p:cNvPr id="7" name="Platshållare för bild 35">
            <a:extLst>
              <a:ext uri="{FF2B5EF4-FFF2-40B4-BE49-F238E27FC236}">
                <a16:creationId xmlns:a16="http://schemas.microsoft.com/office/drawing/2014/main" id="{2AC78BDF-8DC8-182C-1E8B-86DB2AC347E6}"/>
              </a:ext>
            </a:extLst>
          </p:cNvPr>
          <p:cNvSpPr>
            <a:spLocks noGrp="1"/>
          </p:cNvSpPr>
          <p:nvPr>
            <p:ph type="pic" sz="quarter" idx="13"/>
          </p:nvPr>
        </p:nvSpPr>
        <p:spPr>
          <a:xfrm>
            <a:off x="10372800" y="6004800"/>
            <a:ext cx="1329600" cy="547200"/>
          </a:xfrm>
          <a:blipFill>
            <a:blip r:embed="rId3"/>
            <a:stretch>
              <a:fillRect/>
            </a:stretch>
          </a:blipFill>
          <a:ln>
            <a:noFill/>
          </a:ln>
        </p:spPr>
        <p:txBody>
          <a:bodyPr/>
          <a:lstStyle>
            <a:lvl1pPr marL="0" indent="0">
              <a:buNone/>
              <a:defRPr>
                <a:ln>
                  <a:noFill/>
                </a:ln>
                <a:noFill/>
              </a:defRPr>
            </a:lvl1pPr>
          </a:lstStyle>
          <a:p>
            <a:endParaRPr lang="sv-SE" dirty="0"/>
          </a:p>
        </p:txBody>
      </p:sp>
      <p:sp>
        <p:nvSpPr>
          <p:cNvPr id="12" name="Rubrik 1">
            <a:extLst>
              <a:ext uri="{FF2B5EF4-FFF2-40B4-BE49-F238E27FC236}">
                <a16:creationId xmlns:a16="http://schemas.microsoft.com/office/drawing/2014/main" id="{DDD4B779-D508-01C0-5739-7EA31F45E2F0}"/>
              </a:ext>
            </a:extLst>
          </p:cNvPr>
          <p:cNvSpPr>
            <a:spLocks noGrp="1"/>
          </p:cNvSpPr>
          <p:nvPr>
            <p:ph type="title" hasCustomPrompt="1"/>
          </p:nvPr>
        </p:nvSpPr>
        <p:spPr>
          <a:xfrm>
            <a:off x="480001" y="4800600"/>
            <a:ext cx="6323359" cy="1751401"/>
          </a:xfrm>
        </p:spPr>
        <p:txBody>
          <a:bodyPr>
            <a:noAutofit/>
          </a:bodyPr>
          <a:lstStyle>
            <a:lvl1pPr>
              <a:defRPr sz="5333">
                <a:solidFill>
                  <a:schemeClr val="bg1"/>
                </a:solidFill>
              </a:defRPr>
            </a:lvl1pPr>
          </a:lstStyle>
          <a:p>
            <a:r>
              <a:rPr lang="sv-SE" dirty="0"/>
              <a:t>Skriv en intressant rubrik</a:t>
            </a:r>
          </a:p>
        </p:txBody>
      </p:sp>
    </p:spTree>
    <p:extLst>
      <p:ext uri="{BB962C8B-B14F-4D97-AF65-F5344CB8AC3E}">
        <p14:creationId xmlns:p14="http://schemas.microsoft.com/office/powerpoint/2010/main" val="162399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med logotyp">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2249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Tom utan logotyp">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52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7" name="Platshållare för bild 2"/>
          <p:cNvSpPr>
            <a:spLocks noGrp="1"/>
          </p:cNvSpPr>
          <p:nvPr>
            <p:ph type="pic" idx="1"/>
          </p:nvPr>
        </p:nvSpPr>
        <p:spPr>
          <a:xfrm>
            <a:off x="0" y="0"/>
            <a:ext cx="12192000" cy="5733256"/>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endParaRPr lang="sv-SE" dirty="0"/>
          </a:p>
        </p:txBody>
      </p:sp>
      <p:sp>
        <p:nvSpPr>
          <p:cNvPr id="2" name="Rubrik 1"/>
          <p:cNvSpPr>
            <a:spLocks noGrp="1"/>
          </p:cNvSpPr>
          <p:nvPr>
            <p:ph type="title" hasCustomPrompt="1"/>
          </p:nvPr>
        </p:nvSpPr>
        <p:spPr>
          <a:xfrm>
            <a:off x="444427" y="2155373"/>
            <a:ext cx="4937147" cy="1440160"/>
          </a:xfrm>
        </p:spPr>
        <p:txBody>
          <a:bodyPr>
            <a:normAutofit/>
          </a:bodyPr>
          <a:lstStyle>
            <a:lvl1pPr>
              <a:defRPr sz="4267">
                <a:solidFill>
                  <a:schemeClr val="bg1"/>
                </a:solidFill>
              </a:defRPr>
            </a:lvl1pPr>
          </a:lstStyle>
          <a:p>
            <a:r>
              <a:rPr lang="sv-SE" dirty="0"/>
              <a:t>En beskrivande rubrik</a:t>
            </a:r>
          </a:p>
        </p:txBody>
      </p:sp>
    </p:spTree>
    <p:extLst>
      <p:ext uri="{BB962C8B-B14F-4D97-AF65-F5344CB8AC3E}">
        <p14:creationId xmlns:p14="http://schemas.microsoft.com/office/powerpoint/2010/main" val="158320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platta">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4" t="18863" r="10717" b="68677"/>
          <a:stretch/>
        </p:blipFill>
        <p:spPr>
          <a:xfrm>
            <a:off x="0" y="0"/>
            <a:ext cx="12184813" cy="1275501"/>
          </a:xfrm>
          <a:prstGeom prst="rect">
            <a:avLst/>
          </a:prstGeom>
        </p:spPr>
      </p:pic>
      <p:sp>
        <p:nvSpPr>
          <p:cNvPr id="2" name="Rubrik 1"/>
          <p:cNvSpPr>
            <a:spLocks noGrp="1"/>
          </p:cNvSpPr>
          <p:nvPr>
            <p:ph type="title" hasCustomPrompt="1"/>
          </p:nvPr>
        </p:nvSpPr>
        <p:spPr>
          <a:xfrm>
            <a:off x="472134" y="332656"/>
            <a:ext cx="10799591" cy="648072"/>
          </a:xfrm>
        </p:spPr>
        <p:txBody>
          <a:bodyPr>
            <a:noAutofit/>
          </a:bodyPr>
          <a:lstStyle>
            <a:lvl1pPr>
              <a:defRPr sz="4267">
                <a:solidFill>
                  <a:schemeClr val="bg1"/>
                </a:solidFill>
              </a:defRPr>
            </a:lvl1pPr>
          </a:lstStyle>
          <a:p>
            <a:r>
              <a:rPr lang="sv-SE" dirty="0"/>
              <a:t>En beskrivande rubrik</a:t>
            </a:r>
          </a:p>
        </p:txBody>
      </p:sp>
      <p:sp>
        <p:nvSpPr>
          <p:cNvPr id="9" name="Platshållare för text 3"/>
          <p:cNvSpPr>
            <a:spLocks noGrp="1"/>
          </p:cNvSpPr>
          <p:nvPr>
            <p:ph type="body" sz="half" idx="2" hasCustomPrompt="1"/>
          </p:nvPr>
        </p:nvSpPr>
        <p:spPr>
          <a:xfrm>
            <a:off x="497750" y="1412776"/>
            <a:ext cx="4922869" cy="1440160"/>
          </a:xfrm>
        </p:spPr>
        <p:txBody>
          <a:bodyPr/>
          <a:lstStyle>
            <a:lvl1pPr marL="0" indent="0">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Text</a:t>
            </a:r>
          </a:p>
        </p:txBody>
      </p:sp>
      <p:sp>
        <p:nvSpPr>
          <p:cNvPr id="6" name="Platshållare för bild 2"/>
          <p:cNvSpPr>
            <a:spLocks noGrp="1"/>
          </p:cNvSpPr>
          <p:nvPr>
            <p:ph type="pic" idx="1"/>
          </p:nvPr>
        </p:nvSpPr>
        <p:spPr>
          <a:xfrm>
            <a:off x="6672064" y="1412776"/>
            <a:ext cx="4512501" cy="432048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endParaRPr lang="sv-SE" dirty="0"/>
          </a:p>
        </p:txBody>
      </p:sp>
    </p:spTree>
    <p:extLst>
      <p:ext uri="{BB962C8B-B14F-4D97-AF65-F5344CB8AC3E}">
        <p14:creationId xmlns:p14="http://schemas.microsoft.com/office/powerpoint/2010/main" val="2118330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19" name="Platshållare för text 3"/>
          <p:cNvSpPr>
            <a:spLocks noGrp="1"/>
          </p:cNvSpPr>
          <p:nvPr>
            <p:ph type="body" sz="half" idx="10" hasCustomPrompt="1"/>
          </p:nvPr>
        </p:nvSpPr>
        <p:spPr>
          <a:xfrm>
            <a:off x="464773" y="1198917"/>
            <a:ext cx="10416576" cy="804863"/>
          </a:xfrm>
        </p:spPr>
        <p:txBody>
          <a:bodyPr/>
          <a:lstStyle>
            <a:lvl1pPr marL="0" indent="0">
              <a:buNone/>
              <a:defRPr sz="2400" b="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texten</a:t>
            </a:r>
          </a:p>
        </p:txBody>
      </p:sp>
      <p:sp>
        <p:nvSpPr>
          <p:cNvPr id="8" name="Rubrik 1"/>
          <p:cNvSpPr>
            <a:spLocks noGrp="1"/>
          </p:cNvSpPr>
          <p:nvPr>
            <p:ph type="title" hasCustomPrompt="1"/>
          </p:nvPr>
        </p:nvSpPr>
        <p:spPr>
          <a:xfrm>
            <a:off x="442436" y="321544"/>
            <a:ext cx="10416576" cy="883809"/>
          </a:xfrm>
        </p:spPr>
        <p:txBody>
          <a:bodyPr anchor="t" anchorCtr="0">
            <a:noAutofit/>
          </a:bodyPr>
          <a:lstStyle>
            <a:lvl1pPr algn="l">
              <a:defRPr sz="4267" b="0"/>
            </a:lvl1pPr>
          </a:lstStyle>
          <a:p>
            <a:r>
              <a:rPr lang="sv-SE" dirty="0"/>
              <a:t>Klicka här för att ändra rubriken</a:t>
            </a:r>
          </a:p>
        </p:txBody>
      </p:sp>
    </p:spTree>
    <p:extLst>
      <p:ext uri="{BB962C8B-B14F-4D97-AF65-F5344CB8AC3E}">
        <p14:creationId xmlns:p14="http://schemas.microsoft.com/office/powerpoint/2010/main" val="15334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text med puff">
    <p:spTree>
      <p:nvGrpSpPr>
        <p:cNvPr id="1" name=""/>
        <p:cNvGrpSpPr/>
        <p:nvPr/>
      </p:nvGrpSpPr>
      <p:grpSpPr>
        <a:xfrm>
          <a:off x="0" y="0"/>
          <a:ext cx="0" cy="0"/>
          <a:chOff x="0" y="0"/>
          <a:chExt cx="0" cy="0"/>
        </a:xfrm>
      </p:grpSpPr>
      <p:sp>
        <p:nvSpPr>
          <p:cNvPr id="19" name="Platshållare för text 3"/>
          <p:cNvSpPr>
            <a:spLocks noGrp="1"/>
          </p:cNvSpPr>
          <p:nvPr>
            <p:ph type="body" sz="half" idx="10" hasCustomPrompt="1"/>
          </p:nvPr>
        </p:nvSpPr>
        <p:spPr>
          <a:xfrm>
            <a:off x="459720" y="1205403"/>
            <a:ext cx="10421629" cy="804863"/>
          </a:xfrm>
        </p:spPr>
        <p:txBody>
          <a:bodyPr/>
          <a:lstStyle>
            <a:lvl1pPr marL="0" indent="0">
              <a:buNone/>
              <a:defRPr sz="2400" b="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texten</a:t>
            </a:r>
          </a:p>
        </p:txBody>
      </p:sp>
      <p:sp>
        <p:nvSpPr>
          <p:cNvPr id="8" name="Rubrik 1"/>
          <p:cNvSpPr>
            <a:spLocks noGrp="1"/>
          </p:cNvSpPr>
          <p:nvPr>
            <p:ph type="title" hasCustomPrompt="1"/>
          </p:nvPr>
        </p:nvSpPr>
        <p:spPr>
          <a:xfrm>
            <a:off x="437383" y="321544"/>
            <a:ext cx="10421628" cy="804864"/>
          </a:xfrm>
        </p:spPr>
        <p:txBody>
          <a:bodyPr anchor="t" anchorCtr="0">
            <a:noAutofit/>
          </a:bodyPr>
          <a:lstStyle>
            <a:lvl1pPr algn="l">
              <a:defRPr sz="4267" b="0"/>
            </a:lvl1pPr>
          </a:lstStyle>
          <a:p>
            <a:r>
              <a:rPr lang="sv-SE" dirty="0"/>
              <a:t>Klicka här för att ändra rubriken</a:t>
            </a:r>
          </a:p>
        </p:txBody>
      </p:sp>
      <p:pic>
        <p:nvPicPr>
          <p:cNvPr id="4" name="Bildobjekt 3">
            <a:extLst>
              <a:ext uri="{FF2B5EF4-FFF2-40B4-BE49-F238E27FC236}">
                <a16:creationId xmlns:a16="http://schemas.microsoft.com/office/drawing/2014/main" id="{4266CD5E-7263-42D8-A4D8-17CBE060D8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8475" y="2510792"/>
            <a:ext cx="2611979" cy="2611979"/>
          </a:xfrm>
          <a:prstGeom prst="rect">
            <a:avLst/>
          </a:prstGeom>
        </p:spPr>
      </p:pic>
      <p:sp>
        <p:nvSpPr>
          <p:cNvPr id="5" name="textruta 4">
            <a:extLst>
              <a:ext uri="{FF2B5EF4-FFF2-40B4-BE49-F238E27FC236}">
                <a16:creationId xmlns:a16="http://schemas.microsoft.com/office/drawing/2014/main" id="{0ABA2D7E-24E1-4433-A42D-82F7FA0969C3}"/>
              </a:ext>
            </a:extLst>
          </p:cNvPr>
          <p:cNvSpPr txBox="1"/>
          <p:nvPr userDrawn="1"/>
        </p:nvSpPr>
        <p:spPr>
          <a:xfrm rot="-660000">
            <a:off x="9373525" y="3251200"/>
            <a:ext cx="2124177" cy="1774909"/>
          </a:xfrm>
          <a:prstGeom prst="rect">
            <a:avLst/>
          </a:prstGeom>
          <a:noFill/>
        </p:spPr>
        <p:txBody>
          <a:bodyPr wrap="square" rtlCol="0">
            <a:spAutoFit/>
          </a:bodyPr>
          <a:lstStyle/>
          <a:p>
            <a:pPr algn="ctr" rtl="0"/>
            <a:r>
              <a:rPr lang="sv-SE" sz="4267" b="1" i="1" u="none" strike="noStrike" kern="1200" baseline="30000" dirty="0" err="1">
                <a:solidFill>
                  <a:schemeClr val="bg1"/>
                </a:solidFill>
                <a:latin typeface="+mn-lt"/>
                <a:ea typeface="+mn-ea"/>
                <a:cs typeface="+mn-cs"/>
              </a:rPr>
              <a:t>Lorem</a:t>
            </a:r>
            <a:br>
              <a:rPr lang="sv-SE" sz="4267" b="1" i="1" u="none" strike="noStrike" kern="1200" baseline="30000" dirty="0">
                <a:solidFill>
                  <a:schemeClr val="bg1"/>
                </a:solidFill>
                <a:latin typeface="+mn-lt"/>
                <a:ea typeface="+mn-ea"/>
                <a:cs typeface="+mn-cs"/>
              </a:rPr>
            </a:br>
            <a:r>
              <a:rPr lang="sv-SE" sz="4267" b="1" i="1" u="none" strike="noStrike" kern="1200" baseline="30000" dirty="0" err="1">
                <a:solidFill>
                  <a:schemeClr val="bg1"/>
                </a:solidFill>
                <a:latin typeface="+mn-lt"/>
                <a:ea typeface="+mn-ea"/>
                <a:cs typeface="+mn-cs"/>
              </a:rPr>
              <a:t>adipisicing</a:t>
            </a:r>
            <a:br>
              <a:rPr lang="sv-SE" sz="4267" b="1" i="1" u="none" strike="noStrike" kern="1200" baseline="30000" dirty="0">
                <a:solidFill>
                  <a:schemeClr val="bg1"/>
                </a:solidFill>
                <a:latin typeface="+mn-lt"/>
                <a:ea typeface="+mn-ea"/>
                <a:cs typeface="+mn-cs"/>
              </a:rPr>
            </a:br>
            <a:r>
              <a:rPr lang="sv-SE" sz="4267" b="1" i="1" u="none" strike="noStrike" kern="1200" baseline="30000" dirty="0" err="1">
                <a:solidFill>
                  <a:schemeClr val="bg1"/>
                </a:solidFill>
                <a:latin typeface="+mn-lt"/>
                <a:ea typeface="+mn-ea"/>
                <a:cs typeface="+mn-cs"/>
              </a:rPr>
              <a:t>amet</a:t>
            </a:r>
            <a:br>
              <a:rPr lang="sv-SE" sz="2400" b="1" i="1" u="none" strike="noStrike" kern="1200" baseline="30000" dirty="0">
                <a:solidFill>
                  <a:schemeClr val="tx1"/>
                </a:solidFill>
                <a:latin typeface="+mn-lt"/>
                <a:ea typeface="+mn-ea"/>
                <a:cs typeface="+mn-cs"/>
              </a:rPr>
            </a:br>
            <a:endParaRPr lang="sv-SE" sz="2400" dirty="0"/>
          </a:p>
        </p:txBody>
      </p:sp>
    </p:spTree>
    <p:extLst>
      <p:ext uri="{BB962C8B-B14F-4D97-AF65-F5344CB8AC3E}">
        <p14:creationId xmlns:p14="http://schemas.microsoft.com/office/powerpoint/2010/main" val="1673162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7" name="Rubrik 1"/>
          <p:cNvSpPr>
            <a:spLocks noGrp="1"/>
          </p:cNvSpPr>
          <p:nvPr>
            <p:ph type="title" hasCustomPrompt="1"/>
          </p:nvPr>
        </p:nvSpPr>
        <p:spPr>
          <a:xfrm>
            <a:off x="449363" y="541733"/>
            <a:ext cx="10416576" cy="566739"/>
          </a:xfrm>
        </p:spPr>
        <p:txBody>
          <a:bodyPr anchor="b">
            <a:noAutofit/>
          </a:bodyPr>
          <a:lstStyle>
            <a:lvl1pPr algn="l">
              <a:defRPr sz="4267" b="0"/>
            </a:lvl1pPr>
          </a:lstStyle>
          <a:p>
            <a:r>
              <a:rPr lang="sv-SE" dirty="0"/>
              <a:t>Klicka här för att ändra rubriken</a:t>
            </a:r>
          </a:p>
        </p:txBody>
      </p:sp>
      <p:sp>
        <p:nvSpPr>
          <p:cNvPr id="5" name="Platshållare för innehåll 2"/>
          <p:cNvSpPr>
            <a:spLocks noGrp="1"/>
          </p:cNvSpPr>
          <p:nvPr>
            <p:ph idx="1"/>
          </p:nvPr>
        </p:nvSpPr>
        <p:spPr>
          <a:xfrm>
            <a:off x="470141" y="1188244"/>
            <a:ext cx="10416577" cy="4608512"/>
          </a:xfrm>
        </p:spPr>
        <p:txBody>
          <a:bodyPr/>
          <a:lstStyle>
            <a:lvl1pPr marL="0" indent="0">
              <a:buNone/>
              <a:defRPr sz="2400"/>
            </a:lvl1pPr>
            <a:lvl2pPr marL="990575" indent="-380990">
              <a:lnSpc>
                <a:spcPct val="130000"/>
              </a:lnSpc>
              <a:spcBef>
                <a:spcPts val="0"/>
              </a:spcBef>
              <a:spcAft>
                <a:spcPts val="800"/>
              </a:spcAft>
              <a:buFont typeface="Arial" panose="020B0604020202020204" pitchFamily="34" charset="0"/>
              <a:buChar char="•"/>
              <a:defRPr sz="2133"/>
            </a:lvl2pPr>
            <a:lvl3pPr>
              <a:lnSpc>
                <a:spcPct val="130000"/>
              </a:lnSpc>
              <a:spcBef>
                <a:spcPts val="0"/>
              </a:spcBef>
              <a:spcAft>
                <a:spcPts val="800"/>
              </a:spcAft>
              <a:defRPr sz="1867"/>
            </a:lvl3pPr>
            <a:lvl4pPr marL="2133547" indent="-304792">
              <a:lnSpc>
                <a:spcPct val="130000"/>
              </a:lnSpc>
              <a:spcBef>
                <a:spcPts val="0"/>
              </a:spcBef>
              <a:spcAft>
                <a:spcPts val="800"/>
              </a:spcAft>
              <a:buFont typeface="Arial" panose="020B0604020202020204" pitchFamily="34" charset="0"/>
              <a:buChar char="•"/>
              <a:defRPr sz="1600"/>
            </a:lvl4pPr>
            <a:lvl5pPr marL="2743131" indent="-304792">
              <a:lnSpc>
                <a:spcPct val="130000"/>
              </a:lnSpc>
              <a:spcBef>
                <a:spcPts val="0"/>
              </a:spcBef>
              <a:spcAft>
                <a:spcPts val="800"/>
              </a:spcAft>
              <a:buFont typeface="Arial" panose="020B0604020202020204" pitchFamily="34" charset="0"/>
              <a:buChar char="•"/>
              <a:defRPr sz="1333"/>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18719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image" Target="../media/image7.png"/><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image" Target="../media/image1.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43299" y="335398"/>
            <a:ext cx="10684768" cy="953076"/>
          </a:xfrm>
          <a:prstGeom prst="rect">
            <a:avLst/>
          </a:prstGeom>
        </p:spPr>
        <p:txBody>
          <a:bodyPr vert="horz" lIns="91440" tIns="45720" rIns="91440" bIns="45720" rtlCol="0" anchor="t" anchorCtr="0">
            <a:normAutofit/>
          </a:bodyPr>
          <a:lstStyle/>
          <a:p>
            <a:r>
              <a:rPr lang="sv-SE" dirty="0"/>
              <a:t>Klicka här för att ändra rubriken</a:t>
            </a:r>
          </a:p>
        </p:txBody>
      </p:sp>
      <p:sp>
        <p:nvSpPr>
          <p:cNvPr id="3" name="Platshållare för text 2"/>
          <p:cNvSpPr>
            <a:spLocks noGrp="1"/>
          </p:cNvSpPr>
          <p:nvPr>
            <p:ph type="body" idx="1"/>
          </p:nvPr>
        </p:nvSpPr>
        <p:spPr>
          <a:xfrm>
            <a:off x="470104" y="1343363"/>
            <a:ext cx="10670976" cy="4104456"/>
          </a:xfrm>
          <a:prstGeom prst="rect">
            <a:avLst/>
          </a:prstGeom>
        </p:spPr>
        <p:txBody>
          <a:bodyPr vert="horz" lIns="91440" tIns="45720" rIns="91440" bIns="45720" rtlCol="0">
            <a:noAutofit/>
          </a:bodyPr>
          <a:lstStyle/>
          <a:p>
            <a:pPr lvl="0"/>
            <a:r>
              <a:rPr lang="sv-SE" dirty="0"/>
              <a:t>Klicka här för att ändra 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Bildobjekt 4">
            <a:extLst>
              <a:ext uri="{FF2B5EF4-FFF2-40B4-BE49-F238E27FC236}">
                <a16:creationId xmlns:a16="http://schemas.microsoft.com/office/drawing/2014/main" id="{17F6FA0B-B1DF-4FFD-BC93-048BB07B2D9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540545" y="6003253"/>
            <a:ext cx="1328915" cy="547200"/>
          </a:xfrm>
          <a:prstGeom prst="rect">
            <a:avLst/>
          </a:prstGeom>
        </p:spPr>
      </p:pic>
    </p:spTree>
    <p:extLst>
      <p:ext uri="{BB962C8B-B14F-4D97-AF65-F5344CB8AC3E}">
        <p14:creationId xmlns:p14="http://schemas.microsoft.com/office/powerpoint/2010/main" val="345940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marL="0" indent="0" algn="l" defTabSz="1219170" rtl="0" eaLnBrk="1" latinLnBrk="0" hangingPunct="1">
        <a:lnSpc>
          <a:spcPct val="100000"/>
        </a:lnSpc>
        <a:spcBef>
          <a:spcPct val="0"/>
        </a:spcBef>
        <a:spcAft>
          <a:spcPts val="800"/>
        </a:spcAft>
        <a:buNone/>
        <a:defRPr sz="4267" b="0" kern="1200">
          <a:solidFill>
            <a:schemeClr val="tx1"/>
          </a:solidFill>
          <a:latin typeface="+mj-lt"/>
          <a:ea typeface="+mj-ea"/>
          <a:cs typeface="Arial" pitchFamily="34" charset="0"/>
        </a:defRPr>
      </a:lvl1pPr>
    </p:titleStyle>
    <p:bodyStyle>
      <a:lvl1pPr marL="457189" indent="-457189" algn="l" defTabSz="1219170" rtl="0" eaLnBrk="1" latinLnBrk="0" hangingPunct="1">
        <a:lnSpc>
          <a:spcPct val="130000"/>
        </a:lnSpc>
        <a:spcBef>
          <a:spcPts val="0"/>
        </a:spcBef>
        <a:spcAft>
          <a:spcPts val="800"/>
        </a:spcAft>
        <a:buFont typeface="Arial" pitchFamily="34" charset="0"/>
        <a:buChar char="•"/>
        <a:defRPr sz="2667" kern="1200">
          <a:solidFill>
            <a:srgbClr val="555555"/>
          </a:solidFill>
          <a:latin typeface="+mj-lt"/>
          <a:ea typeface="+mn-ea"/>
          <a:cs typeface="Arial" pitchFamily="34" charset="0"/>
        </a:defRPr>
      </a:lvl1pPr>
      <a:lvl2pPr marL="990575" indent="-380990" algn="l" defTabSz="1219170" rtl="0" eaLnBrk="1" latinLnBrk="0" hangingPunct="1">
        <a:lnSpc>
          <a:spcPct val="130000"/>
        </a:lnSpc>
        <a:spcBef>
          <a:spcPts val="0"/>
        </a:spcBef>
        <a:spcAft>
          <a:spcPts val="800"/>
        </a:spcAft>
        <a:buFont typeface="Arial" pitchFamily="34" charset="0"/>
        <a:buChar char="•"/>
        <a:defRPr sz="2400" kern="1200">
          <a:solidFill>
            <a:srgbClr val="555555"/>
          </a:solidFill>
          <a:latin typeface="+mj-lt"/>
          <a:ea typeface="+mn-ea"/>
          <a:cs typeface="Arial" pitchFamily="34" charset="0"/>
        </a:defRPr>
      </a:lvl2pPr>
      <a:lvl3pPr marL="1523962" indent="-304792" algn="l" defTabSz="1219170" rtl="0" eaLnBrk="1" latinLnBrk="0" hangingPunct="1">
        <a:lnSpc>
          <a:spcPct val="130000"/>
        </a:lnSpc>
        <a:spcBef>
          <a:spcPts val="0"/>
        </a:spcBef>
        <a:spcAft>
          <a:spcPts val="800"/>
        </a:spcAft>
        <a:buFont typeface="Arial" pitchFamily="34" charset="0"/>
        <a:buChar char="•"/>
        <a:defRPr sz="2133" kern="1200">
          <a:solidFill>
            <a:srgbClr val="555555"/>
          </a:solidFill>
          <a:latin typeface="+mj-lt"/>
          <a:ea typeface="+mn-ea"/>
          <a:cs typeface="Arial" pitchFamily="34" charset="0"/>
        </a:defRPr>
      </a:lvl3pPr>
      <a:lvl4pPr marL="2133547" indent="-304792" algn="l" defTabSz="1219170" rtl="0" eaLnBrk="1" latinLnBrk="0" hangingPunct="1">
        <a:lnSpc>
          <a:spcPct val="130000"/>
        </a:lnSpc>
        <a:spcBef>
          <a:spcPts val="0"/>
        </a:spcBef>
        <a:spcAft>
          <a:spcPts val="800"/>
        </a:spcAft>
        <a:buFont typeface="Arial" pitchFamily="34" charset="0"/>
        <a:buChar char="•"/>
        <a:defRPr sz="1867" kern="1200">
          <a:solidFill>
            <a:srgbClr val="555555"/>
          </a:solidFill>
          <a:latin typeface="+mj-lt"/>
          <a:ea typeface="+mn-ea"/>
          <a:cs typeface="Arial" pitchFamily="34" charset="0"/>
        </a:defRPr>
      </a:lvl4pPr>
      <a:lvl5pPr marL="2743131" indent="-304792" algn="l" defTabSz="1219170" rtl="0" eaLnBrk="1" latinLnBrk="0" hangingPunct="1">
        <a:lnSpc>
          <a:spcPct val="130000"/>
        </a:lnSpc>
        <a:spcBef>
          <a:spcPts val="0"/>
        </a:spcBef>
        <a:spcAft>
          <a:spcPts val="800"/>
        </a:spcAft>
        <a:buFont typeface="Arial" pitchFamily="34" charset="0"/>
        <a:buChar char="•"/>
        <a:defRPr sz="1600" kern="1200">
          <a:solidFill>
            <a:srgbClr val="555555"/>
          </a:solidFill>
          <a:latin typeface="+mj-lt"/>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userDrawn="1">
            <p:ph type="title"/>
          </p:nvPr>
        </p:nvSpPr>
        <p:spPr>
          <a:xfrm>
            <a:off x="443299" y="293146"/>
            <a:ext cx="10684768" cy="953076"/>
          </a:xfrm>
          <a:prstGeom prst="rect">
            <a:avLst/>
          </a:prstGeom>
        </p:spPr>
        <p:txBody>
          <a:bodyPr vert="horz" lIns="0" tIns="0" rIns="0" bIns="0" rtlCol="0" anchor="t" anchorCtr="0">
            <a:normAutofit/>
          </a:bodyPr>
          <a:lstStyle/>
          <a:p>
            <a:r>
              <a:rPr lang="sv-SE" dirty="0"/>
              <a:t>Klicka här för att ändra rubriken</a:t>
            </a:r>
          </a:p>
        </p:txBody>
      </p:sp>
      <p:sp>
        <p:nvSpPr>
          <p:cNvPr id="3" name="Platshållare för text 2"/>
          <p:cNvSpPr>
            <a:spLocks noGrp="1"/>
          </p:cNvSpPr>
          <p:nvPr userDrawn="1">
            <p:ph type="body" idx="1"/>
          </p:nvPr>
        </p:nvSpPr>
        <p:spPr>
          <a:xfrm>
            <a:off x="470104" y="1343363"/>
            <a:ext cx="10670976" cy="4104456"/>
          </a:xfrm>
          <a:prstGeom prst="rect">
            <a:avLst/>
          </a:prstGeom>
        </p:spPr>
        <p:txBody>
          <a:bodyPr vert="horz" lIns="0" tIns="0" rIns="0" bIns="0" rtlCol="0">
            <a:noAutofit/>
          </a:bodyPr>
          <a:lstStyle/>
          <a:p>
            <a:pPr lvl="0"/>
            <a:r>
              <a:rPr lang="sv-SE" dirty="0"/>
              <a:t>Klicka här för att ändra 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Bildobjekt 4">
            <a:extLst>
              <a:ext uri="{FF2B5EF4-FFF2-40B4-BE49-F238E27FC236}">
                <a16:creationId xmlns:a16="http://schemas.microsoft.com/office/drawing/2014/main" id="{17F6FA0B-B1DF-4FFD-BC93-048BB07B2D9F}"/>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372145" y="6003253"/>
            <a:ext cx="1328915" cy="547200"/>
          </a:xfrm>
          <a:prstGeom prst="rect">
            <a:avLst/>
          </a:prstGeom>
        </p:spPr>
      </p:pic>
      <p:pic>
        <p:nvPicPr>
          <p:cNvPr id="6" name="Bildobjekt 5">
            <a:extLst>
              <a:ext uri="{FF2B5EF4-FFF2-40B4-BE49-F238E27FC236}">
                <a16:creationId xmlns:a16="http://schemas.microsoft.com/office/drawing/2014/main" id="{CE08FB59-673A-6319-54E0-541AE4830051}"/>
              </a:ext>
            </a:extLst>
          </p:cNvPr>
          <p:cNvPicPr>
            <a:picLocks noChangeAspect="1"/>
          </p:cNvPicPr>
          <p:nvPr userDrawn="1"/>
        </p:nvPicPr>
        <p:blipFill>
          <a:blip r:embed="rId32" cstate="print">
            <a:extLst>
              <a:ext uri="{28A0092B-C50C-407E-A947-70E740481C1C}">
                <a14:useLocalDpi xmlns:a14="http://schemas.microsoft.com/office/drawing/2010/main" val="0"/>
              </a:ext>
            </a:extLst>
          </a:blip>
          <a:srcRect/>
          <a:stretch/>
        </p:blipFill>
        <p:spPr>
          <a:xfrm>
            <a:off x="10386867" y="1626631"/>
            <a:ext cx="1321739" cy="547199"/>
          </a:xfrm>
          <a:prstGeom prst="rect">
            <a:avLst/>
          </a:prstGeom>
        </p:spPr>
      </p:pic>
    </p:spTree>
    <p:extLst>
      <p:ext uri="{BB962C8B-B14F-4D97-AF65-F5344CB8AC3E}">
        <p14:creationId xmlns:p14="http://schemas.microsoft.com/office/powerpoint/2010/main" val="269268400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Lst>
  <p:txStyles>
    <p:titleStyle>
      <a:lvl1pPr marL="0" indent="0" algn="l" defTabSz="1219170" rtl="0" eaLnBrk="1" latinLnBrk="0" hangingPunct="1">
        <a:lnSpc>
          <a:spcPct val="100000"/>
        </a:lnSpc>
        <a:spcBef>
          <a:spcPct val="0"/>
        </a:spcBef>
        <a:spcAft>
          <a:spcPts val="800"/>
        </a:spcAft>
        <a:buNone/>
        <a:defRPr sz="5333" b="0" kern="1200">
          <a:solidFill>
            <a:schemeClr val="tx1"/>
          </a:solidFill>
          <a:latin typeface="+mj-lt"/>
          <a:ea typeface="+mj-ea"/>
          <a:cs typeface="Arial" pitchFamily="34" charset="0"/>
        </a:defRPr>
      </a:lvl1pPr>
    </p:titleStyle>
    <p:bodyStyle>
      <a:lvl1pPr marL="457189" indent="-457189" algn="l" defTabSz="1219170" rtl="0" eaLnBrk="1" latinLnBrk="0" hangingPunct="1">
        <a:lnSpc>
          <a:spcPct val="130000"/>
        </a:lnSpc>
        <a:spcBef>
          <a:spcPts val="0"/>
        </a:spcBef>
        <a:spcAft>
          <a:spcPts val="800"/>
        </a:spcAft>
        <a:buFont typeface="Arial" pitchFamily="34" charset="0"/>
        <a:buChar char="•"/>
        <a:defRPr sz="2667" kern="1200">
          <a:solidFill>
            <a:srgbClr val="555555"/>
          </a:solidFill>
          <a:latin typeface="+mj-lt"/>
          <a:ea typeface="+mn-ea"/>
          <a:cs typeface="Arial" pitchFamily="34" charset="0"/>
        </a:defRPr>
      </a:lvl1pPr>
      <a:lvl2pPr marL="990575" indent="-380990" algn="l" defTabSz="1219170" rtl="0" eaLnBrk="1" latinLnBrk="0" hangingPunct="1">
        <a:lnSpc>
          <a:spcPct val="130000"/>
        </a:lnSpc>
        <a:spcBef>
          <a:spcPts val="0"/>
        </a:spcBef>
        <a:spcAft>
          <a:spcPts val="800"/>
        </a:spcAft>
        <a:buFont typeface="Arial" pitchFamily="34" charset="0"/>
        <a:buChar char="•"/>
        <a:defRPr sz="2400" kern="1200">
          <a:solidFill>
            <a:srgbClr val="555555"/>
          </a:solidFill>
          <a:latin typeface="+mj-lt"/>
          <a:ea typeface="+mn-ea"/>
          <a:cs typeface="Arial" pitchFamily="34" charset="0"/>
        </a:defRPr>
      </a:lvl2pPr>
      <a:lvl3pPr marL="1523962" indent="-304792" algn="l" defTabSz="1219170" rtl="0" eaLnBrk="1" latinLnBrk="0" hangingPunct="1">
        <a:lnSpc>
          <a:spcPct val="130000"/>
        </a:lnSpc>
        <a:spcBef>
          <a:spcPts val="0"/>
        </a:spcBef>
        <a:spcAft>
          <a:spcPts val="800"/>
        </a:spcAft>
        <a:buFont typeface="Arial" pitchFamily="34" charset="0"/>
        <a:buChar char="•"/>
        <a:defRPr sz="2133" kern="1200">
          <a:solidFill>
            <a:srgbClr val="555555"/>
          </a:solidFill>
          <a:latin typeface="+mj-lt"/>
          <a:ea typeface="+mn-ea"/>
          <a:cs typeface="Arial" pitchFamily="34" charset="0"/>
        </a:defRPr>
      </a:lvl3pPr>
      <a:lvl4pPr marL="2133547" indent="-304792" algn="l" defTabSz="1219170" rtl="0" eaLnBrk="1" latinLnBrk="0" hangingPunct="1">
        <a:lnSpc>
          <a:spcPct val="130000"/>
        </a:lnSpc>
        <a:spcBef>
          <a:spcPts val="0"/>
        </a:spcBef>
        <a:spcAft>
          <a:spcPts val="800"/>
        </a:spcAft>
        <a:buFont typeface="Arial" pitchFamily="34" charset="0"/>
        <a:buChar char="•"/>
        <a:defRPr sz="1867" kern="1200">
          <a:solidFill>
            <a:srgbClr val="555555"/>
          </a:solidFill>
          <a:latin typeface="+mj-lt"/>
          <a:ea typeface="+mn-ea"/>
          <a:cs typeface="Arial" pitchFamily="34" charset="0"/>
        </a:defRPr>
      </a:lvl4pPr>
      <a:lvl5pPr marL="2743131" indent="-304792" algn="l" defTabSz="1219170" rtl="0" eaLnBrk="1" latinLnBrk="0" hangingPunct="1">
        <a:lnSpc>
          <a:spcPct val="130000"/>
        </a:lnSpc>
        <a:spcBef>
          <a:spcPts val="0"/>
        </a:spcBef>
        <a:spcAft>
          <a:spcPts val="800"/>
        </a:spcAft>
        <a:buFont typeface="Arial" pitchFamily="34" charset="0"/>
        <a:buChar char="•"/>
        <a:defRPr sz="1600" kern="1200">
          <a:solidFill>
            <a:srgbClr val="555555"/>
          </a:solidFill>
          <a:latin typeface="+mj-lt"/>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665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4B95B-00FD-7C4A-19AB-73683440F15D}"/>
            </a:ext>
          </a:extLst>
        </p:cNvPr>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7172DF9-7A4B-F6A2-6A8C-5A90943C1A80}"/>
              </a:ext>
            </a:extLst>
          </p:cNvPr>
          <p:cNvSpPr>
            <a:spLocks noGrp="1"/>
          </p:cNvSpPr>
          <p:nvPr>
            <p:ph idx="1"/>
          </p:nvPr>
        </p:nvSpPr>
        <p:spPr/>
        <p:txBody>
          <a:bodyPr/>
          <a:lstStyle/>
          <a:p>
            <a:r>
              <a:rPr lang="sv-SE" dirty="0"/>
              <a:t>2024-12-03</a:t>
            </a:r>
          </a:p>
          <a:p>
            <a:endParaRPr lang="sv-SE" sz="2000" dirty="0"/>
          </a:p>
          <a:p>
            <a:pPr lvl="0"/>
            <a:r>
              <a:rPr lang="sv-SE" sz="1600" i="1" dirty="0"/>
              <a:t>” </a:t>
            </a:r>
            <a:r>
              <a:rPr lang="sv-SE" sz="2000" i="1" dirty="0"/>
              <a:t>Kommentarer från minoriteterna är hur en samordnare ska kunna finnas till för alla, samt att ha relevant kompetensen för alla? Finns den personen? Flera representanter från minoriteterna uttrycker att de är rädda att denna lösning inte är bra, både vad gäller rättvisa/jämvikt mellan minoriteterna men även arbetsmiljö för funktionen. Synpunkterna noteras. ”</a:t>
            </a:r>
          </a:p>
          <a:p>
            <a:pPr lvl="0"/>
            <a:endParaRPr lang="sv-SE" sz="2000" i="1" dirty="0"/>
          </a:p>
          <a:p>
            <a:pPr lvl="0"/>
            <a:r>
              <a:rPr lang="sv-SE" sz="2000" i="1" dirty="0"/>
              <a:t>”Det finns inget förslag på annons att samråda om, det är en brist som framförs. Enligt 5 paragrafen i minoritetslagen borde det vara en fråga som ska samordnas. Minoriteterna vill få yttra sig om annons och tjänstebeskrivning.”</a:t>
            </a:r>
          </a:p>
          <a:p>
            <a:endParaRPr lang="sv-SE" sz="2000" i="1" dirty="0"/>
          </a:p>
          <a:p>
            <a:endParaRPr lang="sv-SE" i="1" dirty="0"/>
          </a:p>
        </p:txBody>
      </p:sp>
      <p:sp>
        <p:nvSpPr>
          <p:cNvPr id="3" name="Rubrik 2">
            <a:extLst>
              <a:ext uri="{FF2B5EF4-FFF2-40B4-BE49-F238E27FC236}">
                <a16:creationId xmlns:a16="http://schemas.microsoft.com/office/drawing/2014/main" id="{F9550E57-9DA0-2096-4052-5F8724CB98AA}"/>
              </a:ext>
            </a:extLst>
          </p:cNvPr>
          <p:cNvSpPr>
            <a:spLocks noGrp="1"/>
          </p:cNvSpPr>
          <p:nvPr>
            <p:ph type="title"/>
          </p:nvPr>
        </p:nvSpPr>
        <p:spPr/>
        <p:txBody>
          <a:bodyPr/>
          <a:lstStyle/>
          <a:p>
            <a:r>
              <a:rPr lang="sv-SE" dirty="0"/>
              <a:t>Minnesanteckningar från samråd</a:t>
            </a:r>
          </a:p>
        </p:txBody>
      </p:sp>
    </p:spTree>
    <p:extLst>
      <p:ext uri="{BB962C8B-B14F-4D97-AF65-F5344CB8AC3E}">
        <p14:creationId xmlns:p14="http://schemas.microsoft.com/office/powerpoint/2010/main" val="437385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F2C76-5EEB-9743-416D-28070F64B879}"/>
            </a:ext>
          </a:extLst>
        </p:cNvPr>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27DCDDF-0BF7-2E09-86D5-B7976970FF59}"/>
              </a:ext>
            </a:extLst>
          </p:cNvPr>
          <p:cNvSpPr>
            <a:spLocks noGrp="1"/>
          </p:cNvSpPr>
          <p:nvPr>
            <p:ph idx="1"/>
          </p:nvPr>
        </p:nvSpPr>
        <p:spPr>
          <a:xfrm>
            <a:off x="470141" y="1306286"/>
            <a:ext cx="11224399" cy="5457983"/>
          </a:xfrm>
        </p:spPr>
        <p:txBody>
          <a:bodyPr/>
          <a:lstStyle/>
          <a:p>
            <a:r>
              <a:rPr lang="sv-SE" dirty="0"/>
              <a:t>2026-01-14</a:t>
            </a:r>
          </a:p>
          <a:p>
            <a:endParaRPr lang="sv-SE" sz="1000" dirty="0"/>
          </a:p>
          <a:p>
            <a:pPr lvl="0"/>
            <a:r>
              <a:rPr lang="sv-SE" sz="2000" i="1" dirty="0"/>
              <a:t>” Samiska deltagare säger att både äldregruppen samt föreningen Såhkie har på båda samråden tidigare varit tydliga att de säger nej till detta förslag och tror att det går att hitta halvtidstjänster”.</a:t>
            </a:r>
          </a:p>
          <a:p>
            <a:pPr lvl="0"/>
            <a:endParaRPr lang="sv-SE" sz="1000" i="1" dirty="0"/>
          </a:p>
          <a:p>
            <a:pPr lvl="0"/>
            <a:r>
              <a:rPr lang="sv-SE" sz="2000" i="1" dirty="0"/>
              <a:t>”Kommentar: gör omtag och ha samråd om fördelningsnyckel hur statsbidraget är fördelat. Äldreomsorgen svarar att det är en fråga för kommunövergripande samråd. Det är inte äldreomsorgens fråga hur fördelningen sker. ”</a:t>
            </a:r>
          </a:p>
          <a:p>
            <a:pPr lvl="0"/>
            <a:endParaRPr lang="sv-SE" sz="1000" i="1" dirty="0"/>
          </a:p>
          <a:p>
            <a:pPr lvl="0"/>
            <a:r>
              <a:rPr lang="sv-SE" sz="2000" i="1" dirty="0"/>
              <a:t>Kommentar även om att ta med frågan hur organisationen ser ut, och den är blandad både operativ och strategisk, hur ska det här arbetet organiseras så att det bara inte blir strategi, vilka tjänster ska serva detta, tar detta som information, tar tillbaka frågan.</a:t>
            </a:r>
          </a:p>
          <a:p>
            <a:endParaRPr lang="sv-SE" i="1" dirty="0"/>
          </a:p>
        </p:txBody>
      </p:sp>
      <p:sp>
        <p:nvSpPr>
          <p:cNvPr id="3" name="Rubrik 2">
            <a:extLst>
              <a:ext uri="{FF2B5EF4-FFF2-40B4-BE49-F238E27FC236}">
                <a16:creationId xmlns:a16="http://schemas.microsoft.com/office/drawing/2014/main" id="{80C72CC2-036B-DF09-7C32-4CAE2CBEFD13}"/>
              </a:ext>
            </a:extLst>
          </p:cNvPr>
          <p:cNvSpPr>
            <a:spLocks noGrp="1"/>
          </p:cNvSpPr>
          <p:nvPr>
            <p:ph type="title"/>
          </p:nvPr>
        </p:nvSpPr>
        <p:spPr/>
        <p:txBody>
          <a:bodyPr/>
          <a:lstStyle/>
          <a:p>
            <a:r>
              <a:rPr lang="sv-SE" dirty="0"/>
              <a:t>Minnesanteckningar från samråd</a:t>
            </a:r>
          </a:p>
        </p:txBody>
      </p:sp>
    </p:spTree>
    <p:extLst>
      <p:ext uri="{BB962C8B-B14F-4D97-AF65-F5344CB8AC3E}">
        <p14:creationId xmlns:p14="http://schemas.microsoft.com/office/powerpoint/2010/main" val="2330443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D87B0-DE9A-6104-1163-B7E2AA8D8C22}"/>
            </a:ext>
          </a:extLst>
        </p:cNvPr>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6F20B141-D703-D558-D969-8253E262B4D7}"/>
              </a:ext>
            </a:extLst>
          </p:cNvPr>
          <p:cNvSpPr>
            <a:spLocks noGrp="1"/>
          </p:cNvSpPr>
          <p:nvPr>
            <p:ph type="pic" sz="quarter" idx="13"/>
          </p:nvPr>
        </p:nvSpPr>
        <p:spPr/>
        <p:txBody>
          <a:bodyPr/>
          <a:lstStyle/>
          <a:p>
            <a:endParaRPr lang="sv-SE"/>
          </a:p>
        </p:txBody>
      </p:sp>
      <p:sp>
        <p:nvSpPr>
          <p:cNvPr id="3" name="Rubrik 2">
            <a:extLst>
              <a:ext uri="{FF2B5EF4-FFF2-40B4-BE49-F238E27FC236}">
                <a16:creationId xmlns:a16="http://schemas.microsoft.com/office/drawing/2014/main" id="{2A36C05E-0D20-681A-EF98-9A8C7A0CF520}"/>
              </a:ext>
            </a:extLst>
          </p:cNvPr>
          <p:cNvSpPr>
            <a:spLocks noGrp="1"/>
          </p:cNvSpPr>
          <p:nvPr>
            <p:ph type="title"/>
          </p:nvPr>
        </p:nvSpPr>
        <p:spPr/>
        <p:txBody>
          <a:bodyPr/>
          <a:lstStyle/>
          <a:p>
            <a:r>
              <a:rPr lang="sv-SE" dirty="0"/>
              <a:t>Förslag</a:t>
            </a:r>
          </a:p>
        </p:txBody>
      </p:sp>
    </p:spTree>
    <p:extLst>
      <p:ext uri="{BB962C8B-B14F-4D97-AF65-F5344CB8AC3E}">
        <p14:creationId xmlns:p14="http://schemas.microsoft.com/office/powerpoint/2010/main" val="1142253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0D0C6-68D0-4F5F-4830-820AA63129E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225692C-FFF7-7030-6160-9E13B7E0A327}"/>
              </a:ext>
            </a:extLst>
          </p:cNvPr>
          <p:cNvSpPr>
            <a:spLocks noGrp="1"/>
          </p:cNvSpPr>
          <p:nvPr>
            <p:ph type="title"/>
          </p:nvPr>
        </p:nvSpPr>
        <p:spPr/>
        <p:txBody>
          <a:bodyPr/>
          <a:lst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sv-SE" sz="4400" dirty="0">
                <a:solidFill>
                  <a:schemeClr val="bg1"/>
                </a:solidFill>
                <a:latin typeface="+mj-lt"/>
                <a:ea typeface="+mj-ea"/>
                <a:cs typeface="+mj-cs"/>
              </a:rPr>
              <a:t>Förslag</a:t>
            </a:r>
          </a:p>
        </p:txBody>
      </p:sp>
      <p:sp>
        <p:nvSpPr>
          <p:cNvPr id="3" name="Platshållare för text 2">
            <a:extLst>
              <a:ext uri="{FF2B5EF4-FFF2-40B4-BE49-F238E27FC236}">
                <a16:creationId xmlns:a16="http://schemas.microsoft.com/office/drawing/2014/main" id="{6F09DECC-5540-B24C-4D55-21166CF34EBC}"/>
              </a:ext>
            </a:extLst>
          </p:cNvPr>
          <p:cNvSpPr>
            <a:spLocks noGrp="1"/>
          </p:cNvSpPr>
          <p:nvPr>
            <p:ph type="body" sz="half" idx="2"/>
          </p:nvPr>
        </p:nvSpPr>
        <p:spPr>
          <a:xfrm>
            <a:off x="497750" y="1412777"/>
            <a:ext cx="10410981" cy="5070361"/>
          </a:xfrm>
        </p:spPr>
        <p:txBody>
          <a:bodyPr vert="horz" lIns="121920" tIns="60960" rIns="121920" bIns="60960" rtlCol="0" anchor="t">
            <a:noAutofit/>
          </a:bodyPr>
          <a:lst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sv-SE" dirty="0"/>
              <a:t>Kommunens </a:t>
            </a:r>
            <a:r>
              <a:rPr lang="sv-SE" u="sng" dirty="0"/>
              <a:t>nya</a:t>
            </a:r>
            <a:r>
              <a:rPr lang="sv-SE" dirty="0"/>
              <a:t> förslag är en uppdelning på två tjänster på vardera 50 procent - en med inriktning sverigefinnar, tornedalingar, </a:t>
            </a:r>
            <a:r>
              <a:rPr lang="sv-SE" dirty="0" err="1"/>
              <a:t>kväner</a:t>
            </a:r>
            <a:r>
              <a:rPr lang="sv-SE" dirty="0"/>
              <a:t> och </a:t>
            </a:r>
            <a:r>
              <a:rPr lang="sv-SE" dirty="0" err="1"/>
              <a:t>lantalaiset</a:t>
            </a:r>
            <a:r>
              <a:rPr lang="sv-SE" dirty="0"/>
              <a:t> samt en med inriktning mot urfolket samerna. Båda ska ha helhetsfokus på samtliga minoriteter, det vill säga även romer och judar.</a:t>
            </a:r>
          </a:p>
        </p:txBody>
      </p:sp>
    </p:spTree>
    <p:extLst>
      <p:ext uri="{BB962C8B-B14F-4D97-AF65-F5344CB8AC3E}">
        <p14:creationId xmlns:p14="http://schemas.microsoft.com/office/powerpoint/2010/main" val="2569137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183F44E-09FE-4479-FDE3-9B4ABB7203BB}"/>
              </a:ext>
            </a:extLst>
          </p:cNvPr>
          <p:cNvSpPr>
            <a:spLocks noGrp="1"/>
          </p:cNvSpPr>
          <p:nvPr>
            <p:ph type="title"/>
          </p:nvPr>
        </p:nvSpPr>
        <p:spPr>
          <a:xfrm>
            <a:off x="449363" y="342324"/>
            <a:ext cx="10416576" cy="566739"/>
          </a:xfrm>
        </p:spPr>
        <p:txBody>
          <a:bodyPr/>
          <a:lstStyle/>
          <a:p>
            <a:r>
              <a:rPr lang="en-US" dirty="0" err="1"/>
              <a:t>Minoritetssamordnare</a:t>
            </a:r>
            <a:endParaRPr lang="en-US" dirty="0"/>
          </a:p>
        </p:txBody>
      </p:sp>
      <p:sp>
        <p:nvSpPr>
          <p:cNvPr id="16" name="Content Placeholder 2">
            <a:extLst>
              <a:ext uri="{FF2B5EF4-FFF2-40B4-BE49-F238E27FC236}">
                <a16:creationId xmlns:a16="http://schemas.microsoft.com/office/drawing/2014/main" id="{752F7FE6-B865-A839-9435-6A8EC42CEFAF}"/>
              </a:ext>
            </a:extLst>
          </p:cNvPr>
          <p:cNvSpPr>
            <a:spLocks noGrp="1"/>
          </p:cNvSpPr>
          <p:nvPr>
            <p:ph sz="half" idx="1"/>
          </p:nvPr>
        </p:nvSpPr>
        <p:spPr>
          <a:xfrm>
            <a:off x="467743" y="1164996"/>
            <a:ext cx="5082976" cy="4320480"/>
          </a:xfrm>
        </p:spPr>
        <p:txBody>
          <a:bodyPr vert="horz" lIns="91440" tIns="45720" rIns="91440" bIns="45720" rtlCol="0" anchor="t">
            <a:noAutofit/>
          </a:bodyPr>
          <a:lstStyle/>
          <a:p>
            <a:r>
              <a:rPr lang="en-US" dirty="0"/>
              <a:t>Information om </a:t>
            </a:r>
            <a:r>
              <a:rPr lang="en-US" dirty="0" err="1"/>
              <a:t>kontext</a:t>
            </a:r>
            <a:r>
              <a:rPr lang="en-US" dirty="0"/>
              <a:t> runt  </a:t>
            </a:r>
            <a:r>
              <a:rPr lang="en-US" dirty="0" err="1"/>
              <a:t>tjänsten</a:t>
            </a:r>
            <a:r>
              <a:rPr lang="en-US" dirty="0"/>
              <a:t>, </a:t>
            </a:r>
            <a:r>
              <a:rPr lang="en-US" dirty="0" err="1"/>
              <a:t>samt</a:t>
            </a:r>
            <a:r>
              <a:rPr lang="en-US" dirty="0"/>
              <a:t> </a:t>
            </a:r>
            <a:r>
              <a:rPr lang="en-US" dirty="0" err="1"/>
              <a:t>arbetsuppgifter</a:t>
            </a:r>
            <a:endParaRPr lang="en-US" dirty="0">
              <a:ea typeface="Calibri"/>
            </a:endParaRPr>
          </a:p>
          <a:p>
            <a:endParaRPr lang="en-US" sz="2650" dirty="0">
              <a:ea typeface="Calibri"/>
              <a:cs typeface="Arial"/>
            </a:endParaRPr>
          </a:p>
        </p:txBody>
      </p:sp>
      <p:pic>
        <p:nvPicPr>
          <p:cNvPr id="3" name="Picture 2">
            <a:extLst>
              <a:ext uri="{FF2B5EF4-FFF2-40B4-BE49-F238E27FC236}">
                <a16:creationId xmlns:a16="http://schemas.microsoft.com/office/drawing/2014/main" id="{4349FCC9-9FD4-F9B8-AB5A-83B764C96D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88021" y="1401948"/>
            <a:ext cx="5082976" cy="3846576"/>
          </a:xfrm>
          <a:prstGeom prst="rect">
            <a:avLst/>
          </a:prstGeom>
          <a:solidFill>
            <a:srgbClr val="FFFFFF"/>
          </a:solidFill>
        </p:spPr>
      </p:pic>
    </p:spTree>
    <p:extLst>
      <p:ext uri="{BB962C8B-B14F-4D97-AF65-F5344CB8AC3E}">
        <p14:creationId xmlns:p14="http://schemas.microsoft.com/office/powerpoint/2010/main" val="3816268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45A0D5-14EC-D3F7-0D55-9134BF86585A}"/>
              </a:ext>
            </a:extLst>
          </p:cNvPr>
          <p:cNvSpPr>
            <a:spLocks noGrp="1"/>
          </p:cNvSpPr>
          <p:nvPr>
            <p:ph type="title"/>
          </p:nvPr>
        </p:nvSpPr>
        <p:spPr/>
        <p:txBody>
          <a:bodyPr/>
          <a:lstStyle/>
          <a:p>
            <a:r>
              <a:rPr lang="sv-SE" dirty="0"/>
              <a:t>Andra kommuner – omvärldsspaning 2024</a:t>
            </a:r>
          </a:p>
        </p:txBody>
      </p:sp>
      <p:sp>
        <p:nvSpPr>
          <p:cNvPr id="3" name="Platshållare för innehåll 2">
            <a:extLst>
              <a:ext uri="{FF2B5EF4-FFF2-40B4-BE49-F238E27FC236}">
                <a16:creationId xmlns:a16="http://schemas.microsoft.com/office/drawing/2014/main" id="{309D0594-CEF1-C4F5-A8A4-0AB45BD98C22}"/>
              </a:ext>
            </a:extLst>
          </p:cNvPr>
          <p:cNvSpPr>
            <a:spLocks noGrp="1"/>
          </p:cNvSpPr>
          <p:nvPr>
            <p:ph idx="1"/>
          </p:nvPr>
        </p:nvSpPr>
        <p:spPr>
          <a:xfrm>
            <a:off x="470141" y="1188244"/>
            <a:ext cx="10416577" cy="4921154"/>
          </a:xfrm>
        </p:spPr>
        <p:txBody>
          <a:bodyPr/>
          <a:lstStyle/>
          <a:p>
            <a:pPr marL="380990" indent="-380990">
              <a:buFont typeface="Arial" panose="020B0604020202020204" pitchFamily="34" charset="0"/>
              <a:buChar char="•"/>
            </a:pPr>
            <a:r>
              <a:rPr lang="sv-SE" dirty="0"/>
              <a:t>Minoritetssamordnare behövs för äldreomsorgen</a:t>
            </a:r>
          </a:p>
          <a:p>
            <a:pPr marL="380990" indent="-380990">
              <a:buFont typeface="Arial" panose="020B0604020202020204" pitchFamily="34" charset="0"/>
              <a:buChar char="•"/>
            </a:pPr>
            <a:r>
              <a:rPr lang="sv-SE" dirty="0"/>
              <a:t>Komplexa frågor som bygger på tillit och långsiktigt engagemang</a:t>
            </a:r>
          </a:p>
          <a:p>
            <a:pPr lvl="1"/>
            <a:r>
              <a:rPr lang="sv-SE" dirty="0"/>
              <a:t>Olika behov, svårt att representera en hel grupp</a:t>
            </a:r>
          </a:p>
          <a:p>
            <a:pPr marL="380990" indent="-380990">
              <a:buFont typeface="Arial" panose="020B0604020202020204" pitchFamily="34" charset="0"/>
              <a:buChar char="•"/>
            </a:pPr>
            <a:r>
              <a:rPr lang="sv-SE" dirty="0"/>
              <a:t>Helhetsgrepp: Lagstiftningen gäller hela äldreomsorgen, inte bara t.ex. </a:t>
            </a:r>
            <a:r>
              <a:rPr lang="sv-SE" dirty="0" err="1"/>
              <a:t>VoB</a:t>
            </a:r>
            <a:r>
              <a:rPr lang="sv-SE" dirty="0"/>
              <a:t> eller myndighet </a:t>
            </a:r>
          </a:p>
          <a:p>
            <a:pPr marL="380990" indent="-380990">
              <a:buFont typeface="Arial" panose="020B0604020202020204" pitchFamily="34" charset="0"/>
              <a:buChar char="•"/>
            </a:pPr>
            <a:r>
              <a:rPr lang="sv-SE" dirty="0"/>
              <a:t>Antingen operativ eller strategisk</a:t>
            </a:r>
          </a:p>
          <a:p>
            <a:pPr marL="380990" indent="-380990">
              <a:buFont typeface="Arial" panose="020B0604020202020204" pitchFamily="34" charset="0"/>
              <a:buChar char="•"/>
            </a:pPr>
            <a:r>
              <a:rPr lang="sv-SE" dirty="0"/>
              <a:t>Ibland fördel med en strategisk samordnare</a:t>
            </a:r>
          </a:p>
          <a:p>
            <a:pPr lvl="1"/>
            <a:r>
              <a:rPr lang="sv-SE" dirty="0"/>
              <a:t>Integrering med omställning till nära vård, personcentrering, kompetensförsörjning, </a:t>
            </a:r>
            <a:r>
              <a:rPr lang="sv-SE" dirty="0" err="1"/>
              <a:t>m.m</a:t>
            </a:r>
            <a:endParaRPr lang="sv-SE" dirty="0"/>
          </a:p>
          <a:p>
            <a:pPr lvl="1"/>
            <a:endParaRPr lang="sv-SE" dirty="0"/>
          </a:p>
          <a:p>
            <a:endParaRPr lang="sv-SE" dirty="0"/>
          </a:p>
          <a:p>
            <a:endParaRPr lang="sv-SE" dirty="0"/>
          </a:p>
        </p:txBody>
      </p:sp>
    </p:spTree>
    <p:extLst>
      <p:ext uri="{BB962C8B-B14F-4D97-AF65-F5344CB8AC3E}">
        <p14:creationId xmlns:p14="http://schemas.microsoft.com/office/powerpoint/2010/main" val="3413222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45A0D5-14EC-D3F7-0D55-9134BF86585A}"/>
              </a:ext>
            </a:extLst>
          </p:cNvPr>
          <p:cNvSpPr>
            <a:spLocks noGrp="1"/>
          </p:cNvSpPr>
          <p:nvPr>
            <p:ph type="title"/>
          </p:nvPr>
        </p:nvSpPr>
        <p:spPr>
          <a:xfrm>
            <a:off x="559091" y="919685"/>
            <a:ext cx="10416576" cy="566739"/>
          </a:xfrm>
        </p:spPr>
        <p:txBody>
          <a:bodyPr/>
          <a:lstStyle/>
          <a:p>
            <a:r>
              <a:rPr lang="sv-SE" dirty="0"/>
              <a:t>Inspel från samisk konferens 2024</a:t>
            </a:r>
          </a:p>
        </p:txBody>
      </p:sp>
      <p:sp>
        <p:nvSpPr>
          <p:cNvPr id="3" name="Platshållare för innehåll 2">
            <a:extLst>
              <a:ext uri="{FF2B5EF4-FFF2-40B4-BE49-F238E27FC236}">
                <a16:creationId xmlns:a16="http://schemas.microsoft.com/office/drawing/2014/main" id="{309D0594-CEF1-C4F5-A8A4-0AB45BD98C22}"/>
              </a:ext>
            </a:extLst>
          </p:cNvPr>
          <p:cNvSpPr>
            <a:spLocks noGrp="1"/>
          </p:cNvSpPr>
          <p:nvPr>
            <p:ph idx="1"/>
          </p:nvPr>
        </p:nvSpPr>
        <p:spPr>
          <a:xfrm>
            <a:off x="449364" y="1707755"/>
            <a:ext cx="10416577" cy="4608512"/>
          </a:xfrm>
        </p:spPr>
        <p:txBody>
          <a:bodyPr/>
          <a:lstStyle/>
          <a:p>
            <a:pPr marL="380990" indent="-380990">
              <a:buFont typeface="Arial" panose="020B0604020202020204" pitchFamily="34" charset="0"/>
              <a:buChar char="•"/>
            </a:pPr>
            <a:r>
              <a:rPr lang="sv-SE" dirty="0"/>
              <a:t>Vikten av att kommunen är ”nära” minoriteterna</a:t>
            </a:r>
          </a:p>
          <a:p>
            <a:pPr marL="380990" indent="-380990">
              <a:buFont typeface="Arial" panose="020B0604020202020204" pitchFamily="34" charset="0"/>
              <a:buChar char="•"/>
            </a:pPr>
            <a:r>
              <a:rPr lang="sv-SE" dirty="0"/>
              <a:t>De sociala mötesplatserna är hälsosamma</a:t>
            </a:r>
          </a:p>
          <a:p>
            <a:pPr marL="380990" indent="-380990">
              <a:buFont typeface="Arial" panose="020B0604020202020204" pitchFamily="34" charset="0"/>
              <a:buChar char="•"/>
            </a:pPr>
            <a:r>
              <a:rPr lang="sv-SE" dirty="0"/>
              <a:t>Sociala och kulturella aktiviteter - bibehåller hälsa</a:t>
            </a:r>
          </a:p>
          <a:p>
            <a:pPr marL="380990" indent="-380990">
              <a:buFont typeface="Arial" panose="020B0604020202020204" pitchFamily="34" charset="0"/>
              <a:buChar char="•"/>
            </a:pPr>
            <a:r>
              <a:rPr lang="sv-SE" dirty="0"/>
              <a:t>Förebyggande</a:t>
            </a:r>
          </a:p>
          <a:p>
            <a:pPr marL="380990" indent="-380990">
              <a:buFont typeface="Arial" panose="020B0604020202020204" pitchFamily="34" charset="0"/>
              <a:buChar char="•"/>
            </a:pPr>
            <a:r>
              <a:rPr lang="sv-SE" dirty="0">
                <a:latin typeface="Calibri" panose="020F0502020204030204" pitchFamily="34" charset="0"/>
                <a:ea typeface="Calibri" panose="020F0502020204030204" pitchFamily="34" charset="0"/>
              </a:rPr>
              <a:t>Kulturkompetens</a:t>
            </a:r>
          </a:p>
          <a:p>
            <a:pPr marL="380990" indent="-380990">
              <a:buFont typeface="Arial" panose="020B0604020202020204" pitchFamily="34" charset="0"/>
              <a:buChar char="•"/>
            </a:pPr>
            <a:r>
              <a:rPr lang="sv-SE" dirty="0">
                <a:latin typeface="Calibri" panose="020F0502020204030204" pitchFamily="34" charset="0"/>
                <a:ea typeface="Calibri" panose="020F0502020204030204" pitchFamily="34" charset="0"/>
              </a:rPr>
              <a:t>Många hejarop från andra kommuner om hur bra Umeå organiserat arbetet</a:t>
            </a:r>
          </a:p>
          <a:p>
            <a:endParaRPr lang="sv-SE" dirty="0">
              <a:latin typeface="Calibri" panose="020F0502020204030204" pitchFamily="34" charset="0"/>
              <a:ea typeface="Calibri" panose="020F0502020204030204" pitchFamily="34" charset="0"/>
            </a:endParaRPr>
          </a:p>
          <a:p>
            <a:r>
              <a:rPr lang="sv-SE" dirty="0">
                <a:latin typeface="Calibri" panose="020F0502020204030204" pitchFamily="34" charset="0"/>
                <a:ea typeface="Calibri" panose="020F0502020204030204" pitchFamily="34" charset="0"/>
              </a:rPr>
              <a:t>= Landade i att det behövs både operativ och strategisk men fokus på operativ</a:t>
            </a:r>
          </a:p>
          <a:p>
            <a:pPr marL="380990" indent="-380990">
              <a:buFont typeface="Arial" panose="020B0604020202020204" pitchFamily="34" charset="0"/>
              <a:buChar char="•"/>
            </a:pPr>
            <a:endParaRPr lang="sv-SE" dirty="0">
              <a:latin typeface="Calibri" panose="020F0502020204030204" pitchFamily="34" charset="0"/>
              <a:ea typeface="Calibri" panose="020F0502020204030204" pitchFamily="34" charset="0"/>
            </a:endParaRPr>
          </a:p>
          <a:p>
            <a:pPr marL="380990" indent="-380990">
              <a:buFont typeface="Arial" panose="020B0604020202020204" pitchFamily="34" charset="0"/>
              <a:buChar char="•"/>
            </a:pPr>
            <a:endParaRPr lang="sv-SE" dirty="0">
              <a:latin typeface="Calibri" panose="020F0502020204030204" pitchFamily="34" charset="0"/>
              <a:ea typeface="Calibri" panose="020F0502020204030204" pitchFamily="34" charset="0"/>
            </a:endParaRPr>
          </a:p>
          <a:p>
            <a:pPr marL="380990" indent="-380990">
              <a:buFont typeface="Arial" panose="020B0604020202020204" pitchFamily="34" charset="0"/>
              <a:buChar char="•"/>
            </a:pPr>
            <a:endParaRPr lang="sv-SE" dirty="0"/>
          </a:p>
          <a:p>
            <a:endParaRPr lang="sv-SE" dirty="0"/>
          </a:p>
          <a:p>
            <a:endParaRPr lang="sv-SE" dirty="0"/>
          </a:p>
        </p:txBody>
      </p:sp>
    </p:spTree>
    <p:extLst>
      <p:ext uri="{BB962C8B-B14F-4D97-AF65-F5344CB8AC3E}">
        <p14:creationId xmlns:p14="http://schemas.microsoft.com/office/powerpoint/2010/main" val="46874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Rak koppling 8">
            <a:extLst>
              <a:ext uri="{FF2B5EF4-FFF2-40B4-BE49-F238E27FC236}">
                <a16:creationId xmlns:a16="http://schemas.microsoft.com/office/drawing/2014/main" id="{D4F3B41A-B8B2-4C74-960F-3B319914E2C8}"/>
              </a:ext>
            </a:extLst>
          </p:cNvPr>
          <p:cNvCxnSpPr>
            <a:cxnSpLocks/>
          </p:cNvCxnSpPr>
          <p:nvPr/>
        </p:nvCxnSpPr>
        <p:spPr>
          <a:xfrm>
            <a:off x="3333919" y="2710145"/>
            <a:ext cx="2837607" cy="0"/>
          </a:xfrm>
          <a:prstGeom prst="line">
            <a:avLst/>
          </a:prstGeom>
          <a:ln w="19050"/>
        </p:spPr>
        <p:style>
          <a:lnRef idx="1">
            <a:schemeClr val="dk1"/>
          </a:lnRef>
          <a:fillRef idx="0">
            <a:schemeClr val="dk1"/>
          </a:fillRef>
          <a:effectRef idx="0">
            <a:schemeClr val="dk1"/>
          </a:effectRef>
          <a:fontRef idx="minor">
            <a:schemeClr val="tx1"/>
          </a:fontRef>
        </p:style>
      </p:cxnSp>
      <p:graphicFrame>
        <p:nvGraphicFramePr>
          <p:cNvPr id="4" name="Platshållare för innehåll 3"/>
          <p:cNvGraphicFramePr>
            <a:graphicFrameLocks noGrp="1"/>
          </p:cNvGraphicFramePr>
          <p:nvPr>
            <p:ph idx="1"/>
          </p:nvPr>
        </p:nvGraphicFramePr>
        <p:xfrm>
          <a:off x="710137" y="376645"/>
          <a:ext cx="10922777" cy="5587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Rak koppling 5">
            <a:extLst>
              <a:ext uri="{FF2B5EF4-FFF2-40B4-BE49-F238E27FC236}">
                <a16:creationId xmlns:a16="http://schemas.microsoft.com/office/drawing/2014/main" id="{8D228ED3-8572-C83B-CCC5-FD5407FBA9E9}"/>
              </a:ext>
            </a:extLst>
          </p:cNvPr>
          <p:cNvCxnSpPr>
            <a:cxnSpLocks/>
          </p:cNvCxnSpPr>
          <p:nvPr/>
        </p:nvCxnSpPr>
        <p:spPr>
          <a:xfrm>
            <a:off x="7607253" y="2157877"/>
            <a:ext cx="0" cy="280524"/>
          </a:xfrm>
          <a:prstGeom prst="line">
            <a:avLst/>
          </a:prstGeom>
          <a:ln w="19050"/>
        </p:spPr>
        <p:style>
          <a:lnRef idx="1">
            <a:schemeClr val="dk1"/>
          </a:lnRef>
          <a:fillRef idx="0">
            <a:schemeClr val="dk1"/>
          </a:fillRef>
          <a:effectRef idx="0">
            <a:schemeClr val="dk1"/>
          </a:effectRef>
          <a:fontRef idx="minor">
            <a:schemeClr val="tx1"/>
          </a:fontRef>
        </p:style>
      </p:cxnSp>
      <p:sp>
        <p:nvSpPr>
          <p:cNvPr id="8" name="textruta 7">
            <a:extLst>
              <a:ext uri="{FF2B5EF4-FFF2-40B4-BE49-F238E27FC236}">
                <a16:creationId xmlns:a16="http://schemas.microsoft.com/office/drawing/2014/main" id="{BBCFE25F-DEDD-C653-0705-F1A8332EF483}"/>
              </a:ext>
            </a:extLst>
          </p:cNvPr>
          <p:cNvSpPr txBox="1"/>
          <p:nvPr/>
        </p:nvSpPr>
        <p:spPr>
          <a:xfrm>
            <a:off x="8588585" y="1249361"/>
            <a:ext cx="2800291" cy="379656"/>
          </a:xfrm>
          <a:prstGeom prst="rect">
            <a:avLst/>
          </a:prstGeom>
          <a:noFill/>
        </p:spPr>
        <p:txBody>
          <a:bodyPr wrap="square" rtlCol="0">
            <a:spAutoFit/>
          </a:bodyPr>
          <a:lstStyle/>
          <a:p>
            <a:pPr defTabSz="1219170"/>
            <a:r>
              <a:rPr lang="sv-SE" sz="1867" dirty="0">
                <a:solidFill>
                  <a:srgbClr val="555555"/>
                </a:solidFill>
                <a:highlight>
                  <a:srgbClr val="E4B1C2"/>
                </a:highlight>
                <a:latin typeface="Calibri"/>
              </a:rPr>
              <a:t>Strategisk samordnare</a:t>
            </a:r>
          </a:p>
        </p:txBody>
      </p:sp>
      <p:sp>
        <p:nvSpPr>
          <p:cNvPr id="3" name="textruta 2">
            <a:extLst>
              <a:ext uri="{FF2B5EF4-FFF2-40B4-BE49-F238E27FC236}">
                <a16:creationId xmlns:a16="http://schemas.microsoft.com/office/drawing/2014/main" id="{E83C36D8-5456-E834-A550-5C6281B5BD40}"/>
              </a:ext>
            </a:extLst>
          </p:cNvPr>
          <p:cNvSpPr txBox="1"/>
          <p:nvPr/>
        </p:nvSpPr>
        <p:spPr>
          <a:xfrm>
            <a:off x="1289350" y="5687819"/>
            <a:ext cx="2458951" cy="379656"/>
          </a:xfrm>
          <a:prstGeom prst="rect">
            <a:avLst/>
          </a:prstGeom>
          <a:noFill/>
        </p:spPr>
        <p:txBody>
          <a:bodyPr wrap="square" rtlCol="0">
            <a:spAutoFit/>
          </a:bodyPr>
          <a:lstStyle/>
          <a:p>
            <a:pPr algn="ctr" defTabSz="1219170"/>
            <a:r>
              <a:rPr lang="sv-SE" sz="1867" dirty="0">
                <a:solidFill>
                  <a:srgbClr val="555555"/>
                </a:solidFill>
                <a:highlight>
                  <a:srgbClr val="E4B1C2"/>
                </a:highlight>
                <a:latin typeface="Calibri"/>
              </a:rPr>
              <a:t>Operativa Samordnare</a:t>
            </a:r>
          </a:p>
        </p:txBody>
      </p:sp>
      <p:sp>
        <p:nvSpPr>
          <p:cNvPr id="5" name="textruta 4">
            <a:extLst>
              <a:ext uri="{FF2B5EF4-FFF2-40B4-BE49-F238E27FC236}">
                <a16:creationId xmlns:a16="http://schemas.microsoft.com/office/drawing/2014/main" id="{4BB40437-83AD-9F02-8436-1B702C537C15}"/>
              </a:ext>
            </a:extLst>
          </p:cNvPr>
          <p:cNvSpPr txBox="1"/>
          <p:nvPr/>
        </p:nvSpPr>
        <p:spPr>
          <a:xfrm>
            <a:off x="267061" y="6342465"/>
            <a:ext cx="11741091" cy="379656"/>
          </a:xfrm>
          <a:prstGeom prst="rect">
            <a:avLst/>
          </a:prstGeom>
          <a:solidFill>
            <a:srgbClr val="E4B1C2"/>
          </a:solidFill>
        </p:spPr>
        <p:txBody>
          <a:bodyPr wrap="square" rtlCol="0">
            <a:spAutoFit/>
          </a:bodyPr>
          <a:lstStyle/>
          <a:p>
            <a:pPr defTabSz="1219170"/>
            <a:r>
              <a:rPr lang="sv-SE" sz="1867" dirty="0">
                <a:solidFill>
                  <a:srgbClr val="555555"/>
                </a:solidFill>
                <a:highlight>
                  <a:srgbClr val="E4B1C2"/>
                </a:highlight>
                <a:latin typeface="Calibri"/>
              </a:rPr>
              <a:t>Behov av förebyggande insatser för nationella minoriteter</a:t>
            </a:r>
          </a:p>
        </p:txBody>
      </p:sp>
      <p:sp>
        <p:nvSpPr>
          <p:cNvPr id="10" name="textruta 9">
            <a:extLst>
              <a:ext uri="{FF2B5EF4-FFF2-40B4-BE49-F238E27FC236}">
                <a16:creationId xmlns:a16="http://schemas.microsoft.com/office/drawing/2014/main" id="{5F93DCD2-218E-7B64-1A8F-6BB647DA42FB}"/>
              </a:ext>
            </a:extLst>
          </p:cNvPr>
          <p:cNvSpPr txBox="1"/>
          <p:nvPr/>
        </p:nvSpPr>
        <p:spPr>
          <a:xfrm>
            <a:off x="5780879" y="4499795"/>
            <a:ext cx="410433" cy="1846660"/>
          </a:xfrm>
          <a:prstGeom prst="rect">
            <a:avLst/>
          </a:prstGeom>
          <a:noFill/>
        </p:spPr>
        <p:txBody>
          <a:bodyPr vert="vert270" wrap="square" rtlCol="0">
            <a:spAutoFit/>
          </a:bodyPr>
          <a:lstStyle/>
          <a:p>
            <a:pPr algn="ctr" defTabSz="1219170"/>
            <a:r>
              <a:rPr lang="sv-SE" sz="1467" dirty="0">
                <a:solidFill>
                  <a:srgbClr val="555555"/>
                </a:solidFill>
                <a:highlight>
                  <a:srgbClr val="E4B1C2"/>
                </a:highlight>
                <a:latin typeface="Calibri"/>
              </a:rPr>
              <a:t>Finsk hemtjänst</a:t>
            </a:r>
          </a:p>
        </p:txBody>
      </p:sp>
      <p:sp>
        <p:nvSpPr>
          <p:cNvPr id="11" name="textruta 10">
            <a:extLst>
              <a:ext uri="{FF2B5EF4-FFF2-40B4-BE49-F238E27FC236}">
                <a16:creationId xmlns:a16="http://schemas.microsoft.com/office/drawing/2014/main" id="{A99E4AB5-137A-1742-5634-E27747859419}"/>
              </a:ext>
            </a:extLst>
          </p:cNvPr>
          <p:cNvSpPr txBox="1"/>
          <p:nvPr/>
        </p:nvSpPr>
        <p:spPr>
          <a:xfrm>
            <a:off x="11082969" y="4429510"/>
            <a:ext cx="410433" cy="1846660"/>
          </a:xfrm>
          <a:prstGeom prst="rect">
            <a:avLst/>
          </a:prstGeom>
          <a:noFill/>
        </p:spPr>
        <p:txBody>
          <a:bodyPr vert="vert270" wrap="square" rtlCol="0">
            <a:spAutoFit/>
          </a:bodyPr>
          <a:lstStyle/>
          <a:p>
            <a:pPr algn="ctr" defTabSz="1219170"/>
            <a:r>
              <a:rPr lang="sv-SE" sz="1467" dirty="0">
                <a:solidFill>
                  <a:srgbClr val="555555"/>
                </a:solidFill>
                <a:highlight>
                  <a:srgbClr val="E4B1C2"/>
                </a:highlight>
                <a:latin typeface="Calibri"/>
              </a:rPr>
              <a:t>Samisk enhet</a:t>
            </a:r>
          </a:p>
        </p:txBody>
      </p:sp>
      <p:sp>
        <p:nvSpPr>
          <p:cNvPr id="12" name="textruta 11">
            <a:extLst>
              <a:ext uri="{FF2B5EF4-FFF2-40B4-BE49-F238E27FC236}">
                <a16:creationId xmlns:a16="http://schemas.microsoft.com/office/drawing/2014/main" id="{1440BF9C-4E1C-5827-CFFE-4E08C74C4352}"/>
              </a:ext>
            </a:extLst>
          </p:cNvPr>
          <p:cNvSpPr txBox="1"/>
          <p:nvPr/>
        </p:nvSpPr>
        <p:spPr>
          <a:xfrm>
            <a:off x="10845109" y="4429510"/>
            <a:ext cx="410433" cy="1846660"/>
          </a:xfrm>
          <a:prstGeom prst="rect">
            <a:avLst/>
          </a:prstGeom>
          <a:noFill/>
        </p:spPr>
        <p:txBody>
          <a:bodyPr vert="vert270" wrap="square" rtlCol="0">
            <a:spAutoFit/>
          </a:bodyPr>
          <a:lstStyle/>
          <a:p>
            <a:pPr algn="ctr" defTabSz="1219170"/>
            <a:r>
              <a:rPr lang="sv-SE" sz="1467" dirty="0">
                <a:solidFill>
                  <a:srgbClr val="555555"/>
                </a:solidFill>
                <a:highlight>
                  <a:srgbClr val="E4B1C2"/>
                </a:highlight>
                <a:latin typeface="Calibri"/>
              </a:rPr>
              <a:t>Finsk enhet</a:t>
            </a:r>
          </a:p>
        </p:txBody>
      </p:sp>
      <p:sp>
        <p:nvSpPr>
          <p:cNvPr id="13" name="textruta 12">
            <a:extLst>
              <a:ext uri="{FF2B5EF4-FFF2-40B4-BE49-F238E27FC236}">
                <a16:creationId xmlns:a16="http://schemas.microsoft.com/office/drawing/2014/main" id="{DA8517C4-CEF4-C3D7-5B3D-1A8D386D84B4}"/>
              </a:ext>
            </a:extLst>
          </p:cNvPr>
          <p:cNvSpPr txBox="1"/>
          <p:nvPr/>
        </p:nvSpPr>
        <p:spPr>
          <a:xfrm>
            <a:off x="0" y="-9994"/>
            <a:ext cx="12192000" cy="461665"/>
          </a:xfrm>
          <a:prstGeom prst="rect">
            <a:avLst/>
          </a:prstGeom>
          <a:noFill/>
        </p:spPr>
        <p:txBody>
          <a:bodyPr wrap="square" rtlCol="0">
            <a:spAutoFit/>
          </a:bodyPr>
          <a:lstStyle/>
          <a:p>
            <a:pPr defTabSz="1219170"/>
            <a:r>
              <a:rPr lang="sv-SE" sz="2400" dirty="0">
                <a:solidFill>
                  <a:srgbClr val="555555"/>
                </a:solidFill>
                <a:latin typeface="Calibri"/>
              </a:rPr>
              <a:t>Organisering </a:t>
            </a:r>
          </a:p>
        </p:txBody>
      </p:sp>
      <p:cxnSp>
        <p:nvCxnSpPr>
          <p:cNvPr id="2" name="Rak koppling 1">
            <a:extLst>
              <a:ext uri="{FF2B5EF4-FFF2-40B4-BE49-F238E27FC236}">
                <a16:creationId xmlns:a16="http://schemas.microsoft.com/office/drawing/2014/main" id="{DFE493BA-B192-64F3-8223-1AF79571C76A}"/>
              </a:ext>
            </a:extLst>
          </p:cNvPr>
          <p:cNvCxnSpPr>
            <a:cxnSpLocks/>
          </p:cNvCxnSpPr>
          <p:nvPr/>
        </p:nvCxnSpPr>
        <p:spPr>
          <a:xfrm flipV="1">
            <a:off x="9353000" y="676928"/>
            <a:ext cx="0" cy="65879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9" name="Rak koppling 28">
            <a:extLst>
              <a:ext uri="{FF2B5EF4-FFF2-40B4-BE49-F238E27FC236}">
                <a16:creationId xmlns:a16="http://schemas.microsoft.com/office/drawing/2014/main" id="{477579EE-BE11-2E52-46EE-4BCC649091D9}"/>
              </a:ext>
            </a:extLst>
          </p:cNvPr>
          <p:cNvCxnSpPr>
            <a:cxnSpLocks/>
          </p:cNvCxnSpPr>
          <p:nvPr/>
        </p:nvCxnSpPr>
        <p:spPr>
          <a:xfrm flipV="1">
            <a:off x="9353000" y="1553088"/>
            <a:ext cx="0" cy="39960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0" name="Rak pilkoppling 29">
            <a:extLst>
              <a:ext uri="{FF2B5EF4-FFF2-40B4-BE49-F238E27FC236}">
                <a16:creationId xmlns:a16="http://schemas.microsoft.com/office/drawing/2014/main" id="{32FFAFA7-A00E-DFB1-0F54-AE0C0C0B8437}"/>
              </a:ext>
            </a:extLst>
          </p:cNvPr>
          <p:cNvCxnSpPr>
            <a:cxnSpLocks/>
          </p:cNvCxnSpPr>
          <p:nvPr/>
        </p:nvCxnSpPr>
        <p:spPr>
          <a:xfrm flipH="1">
            <a:off x="8414410" y="686604"/>
            <a:ext cx="938591" cy="0"/>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32" name="Rak pilkoppling 31">
            <a:extLst>
              <a:ext uri="{FF2B5EF4-FFF2-40B4-BE49-F238E27FC236}">
                <a16:creationId xmlns:a16="http://schemas.microsoft.com/office/drawing/2014/main" id="{F627BEF6-C93E-ABEB-AAB5-F48F11E38AA6}"/>
              </a:ext>
            </a:extLst>
          </p:cNvPr>
          <p:cNvCxnSpPr>
            <a:cxnSpLocks/>
          </p:cNvCxnSpPr>
          <p:nvPr/>
        </p:nvCxnSpPr>
        <p:spPr>
          <a:xfrm flipH="1">
            <a:off x="3333919" y="1952691"/>
            <a:ext cx="6039955" cy="3882052"/>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41" name="textruta 40">
            <a:extLst>
              <a:ext uri="{FF2B5EF4-FFF2-40B4-BE49-F238E27FC236}">
                <a16:creationId xmlns:a16="http://schemas.microsoft.com/office/drawing/2014/main" id="{86FDE7C2-A30C-21BA-B266-9D51A00785C1}"/>
              </a:ext>
            </a:extLst>
          </p:cNvPr>
          <p:cNvSpPr txBox="1"/>
          <p:nvPr/>
        </p:nvSpPr>
        <p:spPr>
          <a:xfrm>
            <a:off x="8307976" y="295098"/>
            <a:ext cx="3700176" cy="379656"/>
          </a:xfrm>
          <a:prstGeom prst="rect">
            <a:avLst/>
          </a:prstGeom>
          <a:noFill/>
        </p:spPr>
        <p:txBody>
          <a:bodyPr wrap="square" rtlCol="0">
            <a:spAutoFit/>
          </a:bodyPr>
          <a:lstStyle/>
          <a:p>
            <a:pPr algn="ctr" defTabSz="1219170"/>
            <a:r>
              <a:rPr lang="sv-SE" sz="1867" dirty="0">
                <a:solidFill>
                  <a:srgbClr val="555555"/>
                </a:solidFill>
                <a:highlight>
                  <a:srgbClr val="E4B1C2"/>
                </a:highlight>
                <a:latin typeface="Calibri"/>
              </a:rPr>
              <a:t>Kommunövergripande samordnare</a:t>
            </a:r>
          </a:p>
        </p:txBody>
      </p:sp>
      <p:cxnSp>
        <p:nvCxnSpPr>
          <p:cNvPr id="16" name="Rak pilkoppling 15">
            <a:extLst>
              <a:ext uri="{FF2B5EF4-FFF2-40B4-BE49-F238E27FC236}">
                <a16:creationId xmlns:a16="http://schemas.microsoft.com/office/drawing/2014/main" id="{45B41EE9-7A9E-1B7A-2527-6E5D977E6069}"/>
              </a:ext>
            </a:extLst>
          </p:cNvPr>
          <p:cNvCxnSpPr>
            <a:cxnSpLocks/>
          </p:cNvCxnSpPr>
          <p:nvPr/>
        </p:nvCxnSpPr>
        <p:spPr>
          <a:xfrm flipH="1">
            <a:off x="1801653" y="6004731"/>
            <a:ext cx="195828" cy="420260"/>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7" name="Rak pilkoppling 16">
            <a:extLst>
              <a:ext uri="{FF2B5EF4-FFF2-40B4-BE49-F238E27FC236}">
                <a16:creationId xmlns:a16="http://schemas.microsoft.com/office/drawing/2014/main" id="{23C79218-91A6-15FD-AB5F-C25019027E83}"/>
              </a:ext>
            </a:extLst>
          </p:cNvPr>
          <p:cNvCxnSpPr>
            <a:cxnSpLocks/>
          </p:cNvCxnSpPr>
          <p:nvPr/>
        </p:nvCxnSpPr>
        <p:spPr>
          <a:xfrm>
            <a:off x="2518825" y="6036506"/>
            <a:ext cx="0" cy="388485"/>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8" name="Rak pilkoppling 17">
            <a:extLst>
              <a:ext uri="{FF2B5EF4-FFF2-40B4-BE49-F238E27FC236}">
                <a16:creationId xmlns:a16="http://schemas.microsoft.com/office/drawing/2014/main" id="{74956A5A-FF5F-C90B-4494-5C056D4CA337}"/>
              </a:ext>
            </a:extLst>
          </p:cNvPr>
          <p:cNvCxnSpPr>
            <a:cxnSpLocks/>
          </p:cNvCxnSpPr>
          <p:nvPr/>
        </p:nvCxnSpPr>
        <p:spPr>
          <a:xfrm>
            <a:off x="3040174" y="6022646"/>
            <a:ext cx="215335" cy="402345"/>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7" name="Rak pilkoppling 6">
            <a:extLst>
              <a:ext uri="{FF2B5EF4-FFF2-40B4-BE49-F238E27FC236}">
                <a16:creationId xmlns:a16="http://schemas.microsoft.com/office/drawing/2014/main" id="{C652E522-3231-11F2-373F-5A94D0F336D1}"/>
              </a:ext>
            </a:extLst>
          </p:cNvPr>
          <p:cNvCxnSpPr>
            <a:cxnSpLocks/>
          </p:cNvCxnSpPr>
          <p:nvPr/>
        </p:nvCxnSpPr>
        <p:spPr>
          <a:xfrm flipH="1">
            <a:off x="6096001" y="1952692"/>
            <a:ext cx="3277873" cy="3730673"/>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4" name="Rak pilkoppling 13">
            <a:extLst>
              <a:ext uri="{FF2B5EF4-FFF2-40B4-BE49-F238E27FC236}">
                <a16:creationId xmlns:a16="http://schemas.microsoft.com/office/drawing/2014/main" id="{8C77326F-2F77-C8A7-41FC-8DEEAEDF27FE}"/>
              </a:ext>
            </a:extLst>
          </p:cNvPr>
          <p:cNvCxnSpPr>
            <a:cxnSpLocks/>
          </p:cNvCxnSpPr>
          <p:nvPr/>
        </p:nvCxnSpPr>
        <p:spPr>
          <a:xfrm>
            <a:off x="9373873" y="1972865"/>
            <a:ext cx="1811803" cy="2865231"/>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5" name="Rak pilkoppling 14">
            <a:extLst>
              <a:ext uri="{FF2B5EF4-FFF2-40B4-BE49-F238E27FC236}">
                <a16:creationId xmlns:a16="http://schemas.microsoft.com/office/drawing/2014/main" id="{9A6F7FBC-BA66-D717-DE53-A77823475B65}"/>
              </a:ext>
            </a:extLst>
          </p:cNvPr>
          <p:cNvCxnSpPr>
            <a:cxnSpLocks/>
          </p:cNvCxnSpPr>
          <p:nvPr/>
        </p:nvCxnSpPr>
        <p:spPr>
          <a:xfrm>
            <a:off x="6037468" y="5992346"/>
            <a:ext cx="0" cy="489009"/>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20" name="Rak pilkoppling 19">
            <a:extLst>
              <a:ext uri="{FF2B5EF4-FFF2-40B4-BE49-F238E27FC236}">
                <a16:creationId xmlns:a16="http://schemas.microsoft.com/office/drawing/2014/main" id="{EE966E5E-E1BB-7C08-38EA-DEC6B26B6C4E}"/>
              </a:ext>
            </a:extLst>
          </p:cNvPr>
          <p:cNvCxnSpPr>
            <a:cxnSpLocks/>
          </p:cNvCxnSpPr>
          <p:nvPr/>
        </p:nvCxnSpPr>
        <p:spPr>
          <a:xfrm>
            <a:off x="11147464" y="5834744"/>
            <a:ext cx="0" cy="489009"/>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21" name="Rak pilkoppling 20">
            <a:extLst>
              <a:ext uri="{FF2B5EF4-FFF2-40B4-BE49-F238E27FC236}">
                <a16:creationId xmlns:a16="http://schemas.microsoft.com/office/drawing/2014/main" id="{6B60A782-4F20-337F-88BA-8649EFE957DD}"/>
              </a:ext>
            </a:extLst>
          </p:cNvPr>
          <p:cNvCxnSpPr>
            <a:cxnSpLocks/>
          </p:cNvCxnSpPr>
          <p:nvPr/>
        </p:nvCxnSpPr>
        <p:spPr>
          <a:xfrm>
            <a:off x="11388876" y="5893004"/>
            <a:ext cx="0" cy="489009"/>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99733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6A919D-05F6-4B99-4BBA-EA76034900F3}"/>
              </a:ext>
            </a:extLst>
          </p:cNvPr>
          <p:cNvSpPr>
            <a:spLocks noGrp="1"/>
          </p:cNvSpPr>
          <p:nvPr>
            <p:ph type="title"/>
          </p:nvPr>
        </p:nvSpPr>
        <p:spPr/>
        <p:txBody>
          <a:bodyPr/>
          <a:lstStyle/>
          <a:p>
            <a:r>
              <a:rPr lang="sv-SE" dirty="0"/>
              <a:t>Arbetsuppgifter för området </a:t>
            </a:r>
          </a:p>
        </p:txBody>
      </p:sp>
      <p:sp>
        <p:nvSpPr>
          <p:cNvPr id="7" name="Platshållare för innehåll 6">
            <a:extLst>
              <a:ext uri="{FF2B5EF4-FFF2-40B4-BE49-F238E27FC236}">
                <a16:creationId xmlns:a16="http://schemas.microsoft.com/office/drawing/2014/main" id="{856FD8B8-0714-2F26-2CAE-9412C5EBE813}"/>
              </a:ext>
            </a:extLst>
          </p:cNvPr>
          <p:cNvSpPr>
            <a:spLocks noGrp="1"/>
          </p:cNvSpPr>
          <p:nvPr>
            <p:ph idx="1"/>
          </p:nvPr>
        </p:nvSpPr>
        <p:spPr/>
        <p:txBody>
          <a:bodyPr vert="horz" lIns="91440" tIns="45720" rIns="91440" bIns="45720" rtlCol="0" anchor="t">
            <a:noAutofit/>
          </a:bodyPr>
          <a:lstStyle/>
          <a:p>
            <a:pPr marL="380365" indent="-380365">
              <a:buFont typeface="Arial" panose="020B0604020202020204" pitchFamily="34" charset="0"/>
              <a:buChar char="•"/>
            </a:pPr>
            <a:r>
              <a:rPr lang="sv-SE" dirty="0">
                <a:cs typeface="Arial"/>
              </a:rPr>
              <a:t>Samordna samråd och konsultationer, vid behov med presidiet– </a:t>
            </a:r>
            <a:r>
              <a:rPr lang="sv-SE" dirty="0">
                <a:solidFill>
                  <a:srgbClr val="FF0000"/>
                </a:solidFill>
                <a:cs typeface="Arial"/>
              </a:rPr>
              <a:t>Kvalitetschef (strategisk samordnare)</a:t>
            </a:r>
            <a:endParaRPr lang="sv-SE" dirty="0">
              <a:ea typeface="Calibri"/>
            </a:endParaRPr>
          </a:p>
          <a:p>
            <a:pPr marL="380365" indent="-380365">
              <a:buChar char="•"/>
            </a:pPr>
            <a:r>
              <a:rPr lang="sv-SE" dirty="0">
                <a:ea typeface="Calibri"/>
                <a:cs typeface="Arial"/>
              </a:rPr>
              <a:t>Kontaktperson gentemot minoriteter (vägen in) - S</a:t>
            </a:r>
            <a:r>
              <a:rPr lang="sv-SE" dirty="0">
                <a:solidFill>
                  <a:srgbClr val="0070C0"/>
                </a:solidFill>
                <a:ea typeface="Calibri"/>
                <a:cs typeface="Arial"/>
              </a:rPr>
              <a:t>amordnare</a:t>
            </a:r>
          </a:p>
          <a:p>
            <a:pPr marL="380365" indent="-380365">
              <a:buChar char="•"/>
            </a:pPr>
            <a:r>
              <a:rPr lang="sv-SE" dirty="0">
                <a:ea typeface="Calibri"/>
                <a:cs typeface="Arial"/>
              </a:rPr>
              <a:t>Säkerställa att aktiviteter anordnas - </a:t>
            </a:r>
            <a:r>
              <a:rPr lang="sv-SE" dirty="0">
                <a:solidFill>
                  <a:srgbClr val="0070C0"/>
                </a:solidFill>
                <a:ea typeface="Calibri"/>
                <a:cs typeface="Arial"/>
              </a:rPr>
              <a:t>Samordnare</a:t>
            </a:r>
            <a:endParaRPr lang="sv-SE" dirty="0"/>
          </a:p>
          <a:p>
            <a:pPr marL="380365" indent="-380365">
              <a:buChar char="•"/>
            </a:pPr>
            <a:r>
              <a:rPr lang="sv-SE" dirty="0">
                <a:ea typeface="Calibri"/>
                <a:cs typeface="Arial"/>
              </a:rPr>
              <a:t>Praktiskt stöd till verksamhet – ge stöd på språket osv - </a:t>
            </a:r>
            <a:r>
              <a:rPr lang="sv-SE" dirty="0">
                <a:solidFill>
                  <a:srgbClr val="0070C0"/>
                </a:solidFill>
                <a:ea typeface="Calibri"/>
                <a:cs typeface="Arial"/>
              </a:rPr>
              <a:t>Samordnare</a:t>
            </a:r>
            <a:endParaRPr lang="sv-SE" dirty="0"/>
          </a:p>
          <a:p>
            <a:pPr marL="380365" indent="-380365">
              <a:buFont typeface="Arial" panose="020B0604020202020204" pitchFamily="34" charset="0"/>
              <a:buChar char="•"/>
            </a:pPr>
            <a:r>
              <a:rPr lang="sv-SE" dirty="0">
                <a:cs typeface="Arial"/>
              </a:rPr>
              <a:t>Statsbidraget – göra budget tillsammans med ekonom - </a:t>
            </a:r>
            <a:r>
              <a:rPr lang="sv-SE" dirty="0">
                <a:solidFill>
                  <a:srgbClr val="FF0000"/>
                </a:solidFill>
                <a:cs typeface="Arial"/>
              </a:rPr>
              <a:t>Kvalitetschef</a:t>
            </a:r>
            <a:endParaRPr lang="sv-SE" dirty="0">
              <a:solidFill>
                <a:srgbClr val="FF0000"/>
              </a:solidFill>
              <a:ea typeface="Calibri"/>
              <a:cs typeface="Arial"/>
            </a:endParaRPr>
          </a:p>
          <a:p>
            <a:pPr marL="380990" indent="-380990">
              <a:buFont typeface="Arial" panose="020B0604020202020204" pitchFamily="34" charset="0"/>
              <a:buChar char="•"/>
            </a:pPr>
            <a:r>
              <a:rPr lang="sv-SE" dirty="0"/>
              <a:t>Hålla ihop äldreomsorgens arbete - </a:t>
            </a:r>
            <a:r>
              <a:rPr lang="sv-SE" dirty="0">
                <a:solidFill>
                  <a:srgbClr val="FF0000"/>
                </a:solidFill>
              </a:rPr>
              <a:t>Kvalitetschef</a:t>
            </a:r>
          </a:p>
          <a:p>
            <a:pPr marL="380990" indent="-380990">
              <a:buFont typeface="Arial" panose="020B0604020202020204" pitchFamily="34" charset="0"/>
              <a:buChar char="•"/>
            </a:pPr>
            <a:r>
              <a:rPr lang="sv-SE" dirty="0"/>
              <a:t>Delaktig i kommungemensamt forum och arbete – </a:t>
            </a:r>
            <a:r>
              <a:rPr lang="sv-SE" dirty="0">
                <a:solidFill>
                  <a:srgbClr val="FF0000"/>
                </a:solidFill>
              </a:rPr>
              <a:t>Kvalitetschef</a:t>
            </a:r>
          </a:p>
          <a:p>
            <a:pPr marL="380365" indent="-380365">
              <a:buFont typeface="Arial" panose="020B0604020202020204" pitchFamily="34" charset="0"/>
              <a:buChar char="•"/>
            </a:pPr>
            <a:r>
              <a:rPr lang="sv-SE" dirty="0">
                <a:cs typeface="Arial"/>
              </a:rPr>
              <a:t>Mediakontakter – </a:t>
            </a:r>
            <a:r>
              <a:rPr lang="sv-SE" dirty="0">
                <a:solidFill>
                  <a:srgbClr val="FF0000"/>
                </a:solidFill>
                <a:cs typeface="Arial"/>
              </a:rPr>
              <a:t>Kvalitetschef</a:t>
            </a:r>
            <a:endParaRPr lang="sv-SE" dirty="0">
              <a:solidFill>
                <a:srgbClr val="FF0000"/>
              </a:solidFill>
              <a:ea typeface="Calibri"/>
              <a:cs typeface="Arial"/>
            </a:endParaRPr>
          </a:p>
          <a:p>
            <a:pPr marL="380365" indent="-380365">
              <a:buFont typeface="Arial" panose="020B0604020202020204" pitchFamily="34" charset="0"/>
              <a:buChar char="•"/>
            </a:pPr>
            <a:r>
              <a:rPr lang="sv-SE" dirty="0">
                <a:ea typeface="Calibri"/>
                <a:cs typeface="Calibri"/>
              </a:rPr>
              <a:t>Preventivt nära arbete – </a:t>
            </a:r>
            <a:r>
              <a:rPr lang="sv-SE" dirty="0">
                <a:solidFill>
                  <a:srgbClr val="0070C0"/>
                </a:solidFill>
                <a:ea typeface="Calibri"/>
                <a:cs typeface="Calibri"/>
              </a:rPr>
              <a:t>Samordnare</a:t>
            </a:r>
            <a:endParaRPr lang="sv-SE" dirty="0">
              <a:solidFill>
                <a:srgbClr val="FF0000"/>
              </a:solidFill>
              <a:ea typeface="Calibri"/>
              <a:cs typeface="Arial"/>
            </a:endParaRPr>
          </a:p>
          <a:p>
            <a:endParaRPr lang="sv-SE" dirty="0"/>
          </a:p>
        </p:txBody>
      </p:sp>
    </p:spTree>
    <p:extLst>
      <p:ext uri="{BB962C8B-B14F-4D97-AF65-F5344CB8AC3E}">
        <p14:creationId xmlns:p14="http://schemas.microsoft.com/office/powerpoint/2010/main" val="866037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876204-9370-842C-156F-F6F867F5851E}"/>
              </a:ext>
            </a:extLst>
          </p:cNvPr>
          <p:cNvSpPr>
            <a:spLocks noGrp="1"/>
          </p:cNvSpPr>
          <p:nvPr>
            <p:ph type="title"/>
          </p:nvPr>
        </p:nvSpPr>
        <p:spPr/>
        <p:txBody>
          <a:bodyPr/>
          <a:lstStyle/>
          <a:p>
            <a:r>
              <a:rPr lang="sv-SE" dirty="0"/>
              <a:t>Konkreta arbetsuppgifter samordnare</a:t>
            </a:r>
          </a:p>
        </p:txBody>
      </p:sp>
      <p:sp>
        <p:nvSpPr>
          <p:cNvPr id="3" name="Platshållare för innehåll 2">
            <a:extLst>
              <a:ext uri="{FF2B5EF4-FFF2-40B4-BE49-F238E27FC236}">
                <a16:creationId xmlns:a16="http://schemas.microsoft.com/office/drawing/2014/main" id="{1569CA97-E3AB-2A0F-021E-F5DF701B891C}"/>
              </a:ext>
            </a:extLst>
          </p:cNvPr>
          <p:cNvSpPr>
            <a:spLocks noGrp="1"/>
          </p:cNvSpPr>
          <p:nvPr>
            <p:ph idx="1"/>
          </p:nvPr>
        </p:nvSpPr>
        <p:spPr/>
        <p:txBody>
          <a:bodyPr/>
          <a:lstStyle/>
          <a:p>
            <a:r>
              <a:rPr lang="sv-SE" dirty="0"/>
              <a:t>• Driva utvecklingen av äldreomsorgens arbete kring minoritetsfrågor.</a:t>
            </a:r>
            <a:br>
              <a:rPr lang="sv-SE" dirty="0"/>
            </a:br>
            <a:r>
              <a:rPr lang="sv-SE" dirty="0"/>
              <a:t>• Stärka möjligheterna för ett rikt och självständigt seniorliv för äldre.</a:t>
            </a:r>
            <a:br>
              <a:rPr lang="sv-SE" dirty="0"/>
            </a:br>
            <a:r>
              <a:rPr lang="sv-SE" dirty="0"/>
              <a:t>• Planera och genomföra utbildningar om kultur, historia och rättigheter.</a:t>
            </a:r>
            <a:br>
              <a:rPr lang="sv-SE" dirty="0"/>
            </a:br>
            <a:r>
              <a:rPr lang="sv-SE" dirty="0"/>
              <a:t>• Bygga broar till föreningar, samebyar och nätverk.</a:t>
            </a:r>
            <a:br>
              <a:rPr lang="sv-SE" dirty="0"/>
            </a:br>
            <a:r>
              <a:rPr lang="sv-SE" dirty="0"/>
              <a:t>• Ge stöd och service, inklusive enklare översättningshjälp samt hjälp med tolk</a:t>
            </a:r>
            <a:br>
              <a:rPr lang="sv-SE" dirty="0"/>
            </a:br>
            <a:r>
              <a:rPr lang="sv-SE" dirty="0"/>
              <a:t>• Samverka med verksamheter inom äldreomsorg och kultur.</a:t>
            </a:r>
            <a:br>
              <a:rPr lang="sv-SE" dirty="0"/>
            </a:br>
            <a:r>
              <a:rPr lang="sv-SE" dirty="0"/>
              <a:t>• Delta i regionala och nationella nätverk.</a:t>
            </a:r>
            <a:br>
              <a:rPr lang="sv-SE" dirty="0"/>
            </a:br>
            <a:r>
              <a:rPr lang="sv-SE" dirty="0"/>
              <a:t>• Kommunicera och synliggöra arbetet i olika kanaler.</a:t>
            </a:r>
          </a:p>
        </p:txBody>
      </p:sp>
    </p:spTree>
    <p:extLst>
      <p:ext uri="{BB962C8B-B14F-4D97-AF65-F5344CB8AC3E}">
        <p14:creationId xmlns:p14="http://schemas.microsoft.com/office/powerpoint/2010/main" val="2841126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65F2EE9B-7122-C71A-4178-EF8A6BF6CFA5}"/>
              </a:ext>
            </a:extLst>
          </p:cNvPr>
          <p:cNvSpPr>
            <a:spLocks noGrp="1"/>
          </p:cNvSpPr>
          <p:nvPr>
            <p:ph type="pic" sz="quarter" idx="13"/>
          </p:nvPr>
        </p:nvSpPr>
        <p:spPr/>
        <p:txBody>
          <a:bodyPr/>
          <a:lstStyle/>
          <a:p>
            <a:endParaRPr lang="sv-SE"/>
          </a:p>
        </p:txBody>
      </p:sp>
      <p:sp>
        <p:nvSpPr>
          <p:cNvPr id="3" name="Rubrik 2">
            <a:extLst>
              <a:ext uri="{FF2B5EF4-FFF2-40B4-BE49-F238E27FC236}">
                <a16:creationId xmlns:a16="http://schemas.microsoft.com/office/drawing/2014/main" id="{862BAAE9-E8E1-EF5C-559B-A22AE6F967AC}"/>
              </a:ext>
            </a:extLst>
          </p:cNvPr>
          <p:cNvSpPr>
            <a:spLocks noGrp="1"/>
          </p:cNvSpPr>
          <p:nvPr>
            <p:ph type="title"/>
          </p:nvPr>
        </p:nvSpPr>
        <p:spPr>
          <a:xfrm>
            <a:off x="358080" y="2521242"/>
            <a:ext cx="11217077" cy="1266636"/>
          </a:xfrm>
        </p:spPr>
        <p:txBody>
          <a:bodyPr/>
          <a:lstStyle/>
          <a:p>
            <a:r>
              <a:rPr lang="sv-SE" dirty="0"/>
              <a:t>Välkommen</a:t>
            </a:r>
          </a:p>
        </p:txBody>
      </p:sp>
      <p:pic>
        <p:nvPicPr>
          <p:cNvPr id="4" name="Platshållare för innehåll 4" descr="En bild som visar text, skärmbild, vatten, affisch&#10;&#10;AI-genererat innehåll kan vara felaktigt.">
            <a:extLst>
              <a:ext uri="{FF2B5EF4-FFF2-40B4-BE49-F238E27FC236}">
                <a16:creationId xmlns:a16="http://schemas.microsoft.com/office/drawing/2014/main" id="{A0FA2EE9-7396-C278-CE05-37CF00AA1E85}"/>
              </a:ext>
            </a:extLst>
          </p:cNvPr>
          <p:cNvPicPr>
            <a:picLocks noChangeAspect="1"/>
          </p:cNvPicPr>
          <p:nvPr/>
        </p:nvPicPr>
        <p:blipFill>
          <a:blip r:embed="rId2"/>
          <a:srcRect l="3251" t="1402" r="3159" b="24068"/>
          <a:stretch>
            <a:fillRect/>
          </a:stretch>
        </p:blipFill>
        <p:spPr>
          <a:xfrm>
            <a:off x="5115651" y="381000"/>
            <a:ext cx="5110716" cy="6019801"/>
          </a:xfrm>
          <a:prstGeom prst="rect">
            <a:avLst/>
          </a:prstGeom>
        </p:spPr>
      </p:pic>
    </p:spTree>
    <p:extLst>
      <p:ext uri="{BB962C8B-B14F-4D97-AF65-F5344CB8AC3E}">
        <p14:creationId xmlns:p14="http://schemas.microsoft.com/office/powerpoint/2010/main" val="2120904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89475D-F9C2-16BD-622E-2386C1E03ED9}"/>
              </a:ext>
            </a:extLst>
          </p:cNvPr>
          <p:cNvSpPr>
            <a:spLocks noGrp="1"/>
          </p:cNvSpPr>
          <p:nvPr>
            <p:ph type="title"/>
          </p:nvPr>
        </p:nvSpPr>
        <p:spPr>
          <a:xfrm>
            <a:off x="449363" y="342324"/>
            <a:ext cx="10416576" cy="566739"/>
          </a:xfrm>
        </p:spPr>
        <p:txBody>
          <a:bodyPr anchor="t">
            <a:normAutofit/>
          </a:bodyPr>
          <a:lstStyle/>
          <a:p>
            <a:pPr>
              <a:lnSpc>
                <a:spcPct val="90000"/>
              </a:lnSpc>
            </a:pPr>
            <a:r>
              <a:rPr lang="sv-SE" sz="3300" dirty="0"/>
              <a:t>Arbetsplats – Mariehemsvägen 7 </a:t>
            </a:r>
          </a:p>
        </p:txBody>
      </p:sp>
      <p:sp>
        <p:nvSpPr>
          <p:cNvPr id="3" name="Platshållare för innehåll 2">
            <a:extLst>
              <a:ext uri="{FF2B5EF4-FFF2-40B4-BE49-F238E27FC236}">
                <a16:creationId xmlns:a16="http://schemas.microsoft.com/office/drawing/2014/main" id="{45F7D82D-E9E6-F695-FA94-26D0FD252B25}"/>
              </a:ext>
            </a:extLst>
          </p:cNvPr>
          <p:cNvSpPr>
            <a:spLocks noGrp="1"/>
          </p:cNvSpPr>
          <p:nvPr>
            <p:ph sz="half" idx="1"/>
          </p:nvPr>
        </p:nvSpPr>
        <p:spPr>
          <a:xfrm>
            <a:off x="467743" y="1164996"/>
            <a:ext cx="5082976" cy="4320480"/>
          </a:xfrm>
        </p:spPr>
        <p:txBody>
          <a:bodyPr>
            <a:normAutofit fontScale="77500" lnSpcReduction="20000"/>
          </a:bodyPr>
          <a:lstStyle/>
          <a:p>
            <a:r>
              <a:rPr lang="sv-SE" dirty="0"/>
              <a:t>Chef: Erica Andersson</a:t>
            </a:r>
          </a:p>
          <a:p>
            <a:endParaRPr lang="sv-SE" dirty="0"/>
          </a:p>
          <a:p>
            <a:endParaRPr lang="sv-SE" dirty="0"/>
          </a:p>
          <a:p>
            <a:pPr marL="457200" indent="-457200">
              <a:buFontTx/>
              <a:buChar char="-"/>
            </a:pPr>
            <a:r>
              <a:rPr lang="sv-SE" dirty="0"/>
              <a:t>Samarbete med frivilligcentralen och verksamhetsledare</a:t>
            </a:r>
          </a:p>
          <a:p>
            <a:pPr marL="457200" indent="-457200">
              <a:buFontTx/>
              <a:buChar char="-"/>
            </a:pPr>
            <a:r>
              <a:rPr lang="sv-SE" dirty="0"/>
              <a:t>Samarbete med Seniortorget</a:t>
            </a:r>
          </a:p>
          <a:p>
            <a:pPr marL="457200" indent="-457200">
              <a:buFontTx/>
              <a:buChar char="-"/>
            </a:pPr>
            <a:r>
              <a:rPr lang="sv-SE" dirty="0"/>
              <a:t>Samarbete och nära stöd med föreningar </a:t>
            </a:r>
          </a:p>
          <a:p>
            <a:pPr marL="457200" indent="-457200">
              <a:buFontTx/>
              <a:buChar char="-"/>
            </a:pPr>
            <a:r>
              <a:rPr lang="sv-SE" dirty="0"/>
              <a:t>Samarbete och nära stöd med minoritetsgrupper</a:t>
            </a:r>
          </a:p>
        </p:txBody>
      </p:sp>
      <p:pic>
        <p:nvPicPr>
          <p:cNvPr id="5" name="Bildobjekt 4">
            <a:extLst>
              <a:ext uri="{FF2B5EF4-FFF2-40B4-BE49-F238E27FC236}">
                <a16:creationId xmlns:a16="http://schemas.microsoft.com/office/drawing/2014/main" id="{4D408ED0-71AF-954D-9E84-3BCC59BA3BA9}"/>
              </a:ext>
            </a:extLst>
          </p:cNvPr>
          <p:cNvPicPr>
            <a:picLocks noChangeAspect="1"/>
          </p:cNvPicPr>
          <p:nvPr/>
        </p:nvPicPr>
        <p:blipFill>
          <a:blip r:embed="rId2"/>
          <a:srcRect l="6706" r="21529" b="1"/>
          <a:stretch>
            <a:fillRect/>
          </a:stretch>
        </p:blipFill>
        <p:spPr>
          <a:xfrm>
            <a:off x="6288021" y="1164996"/>
            <a:ext cx="5082976" cy="4320480"/>
          </a:xfrm>
          <a:prstGeom prst="rect">
            <a:avLst/>
          </a:prstGeom>
          <a:noFill/>
        </p:spPr>
      </p:pic>
    </p:spTree>
    <p:extLst>
      <p:ext uri="{BB962C8B-B14F-4D97-AF65-F5344CB8AC3E}">
        <p14:creationId xmlns:p14="http://schemas.microsoft.com/office/powerpoint/2010/main" val="693709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48BF8-DB04-E1FC-55BA-483A3A50B4F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8BAC322-B2C5-BD11-1831-A3ACFAAB99A5}"/>
              </a:ext>
            </a:extLst>
          </p:cNvPr>
          <p:cNvSpPr>
            <a:spLocks noGrp="1"/>
          </p:cNvSpPr>
          <p:nvPr>
            <p:ph type="title"/>
          </p:nvPr>
        </p:nvSpPr>
        <p:spPr/>
        <p:txBody>
          <a:bodyPr/>
          <a:lst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sv-SE" sz="4400" dirty="0">
                <a:solidFill>
                  <a:schemeClr val="bg1"/>
                </a:solidFill>
                <a:latin typeface="+mj-lt"/>
                <a:ea typeface="+mj-ea"/>
                <a:cs typeface="+mj-cs"/>
              </a:rPr>
              <a:t>Förslag</a:t>
            </a:r>
          </a:p>
        </p:txBody>
      </p:sp>
      <p:sp>
        <p:nvSpPr>
          <p:cNvPr id="3" name="Platshållare för text 2">
            <a:extLst>
              <a:ext uri="{FF2B5EF4-FFF2-40B4-BE49-F238E27FC236}">
                <a16:creationId xmlns:a16="http://schemas.microsoft.com/office/drawing/2014/main" id="{98D3869C-5D72-FFC7-33C0-F27F8829834B}"/>
              </a:ext>
            </a:extLst>
          </p:cNvPr>
          <p:cNvSpPr>
            <a:spLocks noGrp="1"/>
          </p:cNvSpPr>
          <p:nvPr>
            <p:ph type="body" sz="half" idx="2"/>
          </p:nvPr>
        </p:nvSpPr>
        <p:spPr>
          <a:xfrm>
            <a:off x="497750" y="1412777"/>
            <a:ext cx="10410981" cy="5070361"/>
          </a:xfrm>
        </p:spPr>
        <p:txBody>
          <a:bodyPr vert="horz" lIns="121920" tIns="60960" rIns="121920" bIns="60960" rtlCol="0" anchor="t">
            <a:noAutofit/>
          </a:bodyPr>
          <a:lst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sv-SE" dirty="0"/>
              <a:t>Kommunens </a:t>
            </a:r>
            <a:r>
              <a:rPr lang="sv-SE" u="sng" dirty="0"/>
              <a:t>nya</a:t>
            </a:r>
            <a:r>
              <a:rPr lang="sv-SE" dirty="0"/>
              <a:t> förslag är en uppdelning på två tjänster på vardera 50 procent - en med inriktning sverigefinnar, tornedalingar, </a:t>
            </a:r>
            <a:r>
              <a:rPr lang="sv-SE" dirty="0" err="1"/>
              <a:t>kväner</a:t>
            </a:r>
            <a:r>
              <a:rPr lang="sv-SE" dirty="0"/>
              <a:t> och </a:t>
            </a:r>
            <a:r>
              <a:rPr lang="sv-SE" dirty="0" err="1"/>
              <a:t>lantalaiset</a:t>
            </a:r>
            <a:r>
              <a:rPr lang="sv-SE" dirty="0"/>
              <a:t> samt en med inriktning mot urfolket samerna. Båda ska ha helhetsfokus på samtliga minoriteter, det vill säga även romer och judar.</a:t>
            </a:r>
          </a:p>
          <a:p>
            <a:endParaRPr lang="sv-SE" dirty="0"/>
          </a:p>
          <a:p>
            <a:r>
              <a:rPr lang="sv-SE" dirty="0"/>
              <a:t>Annonsförslagen finns utlagda sedan 26 feb</a:t>
            </a:r>
          </a:p>
        </p:txBody>
      </p:sp>
    </p:spTree>
    <p:extLst>
      <p:ext uri="{BB962C8B-B14F-4D97-AF65-F5344CB8AC3E}">
        <p14:creationId xmlns:p14="http://schemas.microsoft.com/office/powerpoint/2010/main" val="1270396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102EA-94BE-3CA5-1A02-B4652D1CA92A}"/>
            </a:ext>
          </a:extLst>
        </p:cNvPr>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4E410785-2B78-53EC-1D61-7FD7430B35BC}"/>
              </a:ext>
            </a:extLst>
          </p:cNvPr>
          <p:cNvSpPr>
            <a:spLocks noGrp="1"/>
          </p:cNvSpPr>
          <p:nvPr>
            <p:ph type="pic" sz="quarter" idx="13"/>
          </p:nvPr>
        </p:nvSpPr>
        <p:spPr/>
        <p:txBody>
          <a:bodyPr/>
          <a:lstStyle/>
          <a:p>
            <a:endParaRPr lang="sv-SE"/>
          </a:p>
        </p:txBody>
      </p:sp>
      <p:sp>
        <p:nvSpPr>
          <p:cNvPr id="3" name="Rubrik 2">
            <a:extLst>
              <a:ext uri="{FF2B5EF4-FFF2-40B4-BE49-F238E27FC236}">
                <a16:creationId xmlns:a16="http://schemas.microsoft.com/office/drawing/2014/main" id="{308A31F5-A937-0D3E-0B99-F9D75D68DB35}"/>
              </a:ext>
            </a:extLst>
          </p:cNvPr>
          <p:cNvSpPr>
            <a:spLocks noGrp="1"/>
          </p:cNvSpPr>
          <p:nvPr>
            <p:ph type="title"/>
          </p:nvPr>
        </p:nvSpPr>
        <p:spPr/>
        <p:txBody>
          <a:bodyPr/>
          <a:lstStyle/>
          <a:p>
            <a:r>
              <a:rPr lang="sv-SE" dirty="0"/>
              <a:t>Dialog</a:t>
            </a:r>
          </a:p>
        </p:txBody>
      </p:sp>
    </p:spTree>
    <p:extLst>
      <p:ext uri="{BB962C8B-B14F-4D97-AF65-F5344CB8AC3E}">
        <p14:creationId xmlns:p14="http://schemas.microsoft.com/office/powerpoint/2010/main" val="2462051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FBD48-3C00-7BAB-EB24-72EE946E7BD0}"/>
            </a:ext>
          </a:extLst>
        </p:cNvPr>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722D3DDE-31D7-B62C-3C9F-C04AD4AA852A}"/>
              </a:ext>
            </a:extLst>
          </p:cNvPr>
          <p:cNvSpPr>
            <a:spLocks noGrp="1"/>
          </p:cNvSpPr>
          <p:nvPr>
            <p:ph type="pic" sz="quarter" idx="13"/>
          </p:nvPr>
        </p:nvSpPr>
        <p:spPr/>
        <p:txBody>
          <a:bodyPr/>
          <a:lstStyle/>
          <a:p>
            <a:endParaRPr lang="sv-SE"/>
          </a:p>
        </p:txBody>
      </p:sp>
      <p:sp>
        <p:nvSpPr>
          <p:cNvPr id="3" name="Rubrik 2">
            <a:extLst>
              <a:ext uri="{FF2B5EF4-FFF2-40B4-BE49-F238E27FC236}">
                <a16:creationId xmlns:a16="http://schemas.microsoft.com/office/drawing/2014/main" id="{95909EC3-741D-DFF3-D28C-31215927A5E3}"/>
              </a:ext>
            </a:extLst>
          </p:cNvPr>
          <p:cNvSpPr>
            <a:spLocks noGrp="1"/>
          </p:cNvSpPr>
          <p:nvPr>
            <p:ph type="title"/>
          </p:nvPr>
        </p:nvSpPr>
        <p:spPr/>
        <p:txBody>
          <a:bodyPr/>
          <a:lstStyle/>
          <a:p>
            <a:r>
              <a:rPr lang="sv-SE" dirty="0"/>
              <a:t>Nästa steg </a:t>
            </a:r>
          </a:p>
        </p:txBody>
      </p:sp>
    </p:spTree>
    <p:extLst>
      <p:ext uri="{BB962C8B-B14F-4D97-AF65-F5344CB8AC3E}">
        <p14:creationId xmlns:p14="http://schemas.microsoft.com/office/powerpoint/2010/main" val="3445605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41E01-F914-817C-80AD-CA56274FFC2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F54C34B-A5B5-6389-27C6-A54613CF0B4B}"/>
              </a:ext>
            </a:extLst>
          </p:cNvPr>
          <p:cNvSpPr>
            <a:spLocks noGrp="1"/>
          </p:cNvSpPr>
          <p:nvPr>
            <p:ph type="title"/>
          </p:nvPr>
        </p:nvSpPr>
        <p:spPr/>
        <p:txBody>
          <a:bodyPr/>
          <a:lst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sv-SE" sz="4400" dirty="0">
                <a:solidFill>
                  <a:schemeClr val="bg1"/>
                </a:solidFill>
                <a:latin typeface="+mj-lt"/>
                <a:ea typeface="+mj-ea"/>
                <a:cs typeface="+mj-cs"/>
              </a:rPr>
              <a:t>Förslag</a:t>
            </a:r>
          </a:p>
        </p:txBody>
      </p:sp>
      <p:sp>
        <p:nvSpPr>
          <p:cNvPr id="3" name="Platshållare för text 2">
            <a:extLst>
              <a:ext uri="{FF2B5EF4-FFF2-40B4-BE49-F238E27FC236}">
                <a16:creationId xmlns:a16="http://schemas.microsoft.com/office/drawing/2014/main" id="{C5DAA56A-36ED-616E-8088-78D0C7286FB3}"/>
              </a:ext>
            </a:extLst>
          </p:cNvPr>
          <p:cNvSpPr>
            <a:spLocks noGrp="1"/>
          </p:cNvSpPr>
          <p:nvPr>
            <p:ph type="body" sz="half" idx="2"/>
          </p:nvPr>
        </p:nvSpPr>
        <p:spPr>
          <a:xfrm>
            <a:off x="497750" y="1412777"/>
            <a:ext cx="10410981" cy="5070361"/>
          </a:xfrm>
        </p:spPr>
        <p:txBody>
          <a:bodyPr vert="horz" lIns="121920" tIns="60960" rIns="121920" bIns="60960" rtlCol="0" anchor="t">
            <a:noAutofit/>
          </a:bodyPr>
          <a:lst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342900" indent="-342900">
              <a:buFont typeface="Arial" panose="020B0604020202020204" pitchFamily="34" charset="0"/>
              <a:buChar char="•"/>
            </a:pPr>
            <a:r>
              <a:rPr lang="sv-SE" dirty="0"/>
              <a:t>Välkomna med skriftliga kommentarer (senast 20 mars)</a:t>
            </a:r>
          </a:p>
          <a:p>
            <a:endParaRPr lang="sv-SE" dirty="0"/>
          </a:p>
          <a:p>
            <a:pPr marL="342900" indent="-342900">
              <a:buFont typeface="Arial" panose="020B0604020202020204" pitchFamily="34" charset="0"/>
              <a:buChar char="•"/>
            </a:pPr>
            <a:r>
              <a:rPr lang="sv-SE" dirty="0"/>
              <a:t>Annonsering april</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Rekrytering och tillsättning </a:t>
            </a:r>
          </a:p>
          <a:p>
            <a:pPr marL="342900" indent="-342900">
              <a:buFont typeface="Arial" panose="020B0604020202020204" pitchFamily="34" charset="0"/>
              <a:buChar char="•"/>
            </a:pPr>
            <a:endParaRPr lang="sv-SE" dirty="0"/>
          </a:p>
          <a:p>
            <a:endParaRPr lang="sv-SE" dirty="0"/>
          </a:p>
          <a:p>
            <a:endParaRPr lang="sv-SE" dirty="0"/>
          </a:p>
        </p:txBody>
      </p:sp>
    </p:spTree>
    <p:extLst>
      <p:ext uri="{BB962C8B-B14F-4D97-AF65-F5344CB8AC3E}">
        <p14:creationId xmlns:p14="http://schemas.microsoft.com/office/powerpoint/2010/main" val="128400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C92EF4-F824-4E49-83CC-A47CC07BE67B}"/>
              </a:ext>
            </a:extLst>
          </p:cNvPr>
          <p:cNvSpPr>
            <a:spLocks noGrp="1"/>
          </p:cNvSpPr>
          <p:nvPr>
            <p:ph type="title"/>
          </p:nvPr>
        </p:nvSpPr>
        <p:spPr/>
        <p:txBody>
          <a:bodyPr/>
          <a:lst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sv-SE" sz="4400" dirty="0">
                <a:solidFill>
                  <a:schemeClr val="bg1"/>
                </a:solidFill>
                <a:latin typeface="+mj-lt"/>
                <a:ea typeface="+mj-ea"/>
                <a:cs typeface="+mj-cs"/>
              </a:rPr>
              <a:t>Syfte</a:t>
            </a:r>
          </a:p>
        </p:txBody>
      </p:sp>
      <p:sp>
        <p:nvSpPr>
          <p:cNvPr id="3" name="Platshållare för text 2">
            <a:extLst>
              <a:ext uri="{FF2B5EF4-FFF2-40B4-BE49-F238E27FC236}">
                <a16:creationId xmlns:a16="http://schemas.microsoft.com/office/drawing/2014/main" id="{B0AFE5B9-D9F4-E61F-955D-860BFF7A70F3}"/>
              </a:ext>
            </a:extLst>
          </p:cNvPr>
          <p:cNvSpPr>
            <a:spLocks noGrp="1"/>
          </p:cNvSpPr>
          <p:nvPr>
            <p:ph type="body" sz="half" idx="2"/>
          </p:nvPr>
        </p:nvSpPr>
        <p:spPr>
          <a:xfrm>
            <a:off x="497750" y="1412777"/>
            <a:ext cx="10410981" cy="5070361"/>
          </a:xfrm>
        </p:spPr>
        <p:txBody>
          <a:bodyPr vert="horz" lIns="121920" tIns="60960" rIns="121920" bIns="60960" rtlCol="0" anchor="t">
            <a:noAutofit/>
          </a:bodyPr>
          <a:lst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sv-SE" dirty="0"/>
              <a:t>Samrådet syftar till att föra dialog om tjänsten som minoritetssamordnare inom äldreomsorgen i Umeå kommun, då nuvarande samordnare går i pension.</a:t>
            </a:r>
          </a:p>
          <a:p>
            <a:endParaRPr lang="sv-SE" dirty="0"/>
          </a:p>
          <a:p>
            <a:r>
              <a:rPr lang="sv-SE" dirty="0"/>
              <a:t>Kommunens </a:t>
            </a:r>
            <a:r>
              <a:rPr lang="sv-SE" u="sng" dirty="0"/>
              <a:t>nya</a:t>
            </a:r>
            <a:r>
              <a:rPr lang="sv-SE" dirty="0"/>
              <a:t> förslag är en uppdelning på två tjänster på vardera 50 procent - en med inriktning sverigefinnar, tornedalingar, </a:t>
            </a:r>
            <a:r>
              <a:rPr lang="sv-SE" dirty="0" err="1"/>
              <a:t>kväner</a:t>
            </a:r>
            <a:r>
              <a:rPr lang="sv-SE" dirty="0"/>
              <a:t> och </a:t>
            </a:r>
            <a:r>
              <a:rPr lang="sv-SE" dirty="0" err="1"/>
              <a:t>lantalaiset</a:t>
            </a:r>
            <a:r>
              <a:rPr lang="sv-SE" dirty="0"/>
              <a:t> samt en med inriktning mot urfolket samerna. Båda ska ha helhetsfokus på samtliga minoriteter, det vill säga även romer och judar.</a:t>
            </a:r>
          </a:p>
        </p:txBody>
      </p:sp>
    </p:spTree>
    <p:extLst>
      <p:ext uri="{BB962C8B-B14F-4D97-AF65-F5344CB8AC3E}">
        <p14:creationId xmlns:p14="http://schemas.microsoft.com/office/powerpoint/2010/main" val="3114592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C92EF4-F824-4E49-83CC-A47CC07BE67B}"/>
              </a:ext>
            </a:extLst>
          </p:cNvPr>
          <p:cNvSpPr>
            <a:spLocks noGrp="1"/>
          </p:cNvSpPr>
          <p:nvPr>
            <p:ph type="title"/>
          </p:nvPr>
        </p:nvSpPr>
        <p:spPr/>
        <p:txBody>
          <a:bodyPr/>
          <a:lst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sv-SE" sz="4400" dirty="0">
                <a:solidFill>
                  <a:schemeClr val="bg1"/>
                </a:solidFill>
                <a:latin typeface="+mj-lt"/>
                <a:ea typeface="+mj-ea"/>
                <a:cs typeface="+mj-cs"/>
              </a:rPr>
              <a:t>Mötets</a:t>
            </a:r>
            <a:r>
              <a:rPr lang="sv-SE" sz="4400" dirty="0">
                <a:solidFill>
                  <a:schemeClr val="bg1"/>
                </a:solidFill>
                <a:latin typeface="+mj-lt"/>
                <a:ea typeface="+mj-ea"/>
                <a:cs typeface="Arial"/>
              </a:rPr>
              <a:t> </a:t>
            </a:r>
            <a:r>
              <a:rPr lang="sv-SE" sz="4400" dirty="0">
                <a:solidFill>
                  <a:schemeClr val="bg1"/>
                </a:solidFill>
                <a:latin typeface="+mj-lt"/>
                <a:ea typeface="+mj-ea"/>
                <a:cs typeface="+mj-cs"/>
              </a:rPr>
              <a:t>innehåll</a:t>
            </a:r>
          </a:p>
        </p:txBody>
      </p:sp>
      <p:sp>
        <p:nvSpPr>
          <p:cNvPr id="3" name="Platshållare för text 2">
            <a:extLst>
              <a:ext uri="{FF2B5EF4-FFF2-40B4-BE49-F238E27FC236}">
                <a16:creationId xmlns:a16="http://schemas.microsoft.com/office/drawing/2014/main" id="{B0AFE5B9-D9F4-E61F-955D-860BFF7A70F3}"/>
              </a:ext>
            </a:extLst>
          </p:cNvPr>
          <p:cNvSpPr>
            <a:spLocks noGrp="1"/>
          </p:cNvSpPr>
          <p:nvPr>
            <p:ph type="body" sz="half" idx="2"/>
          </p:nvPr>
        </p:nvSpPr>
        <p:spPr>
          <a:xfrm>
            <a:off x="497750" y="1412777"/>
            <a:ext cx="11320870" cy="5070361"/>
          </a:xfrm>
        </p:spPr>
        <p:txBody>
          <a:bodyPr vert="horz" lIns="121920" tIns="60960" rIns="121920" bIns="60960" rtlCol="0" anchor="t">
            <a:noAutofit/>
          </a:bodyPr>
          <a:lst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457200" indent="-457200">
              <a:buFont typeface="+mj-lt"/>
              <a:buAutoNum type="arabicPeriod"/>
            </a:pPr>
            <a:r>
              <a:rPr lang="sv-SE" sz="2300" b="1" dirty="0"/>
              <a:t>Välkommen och presentation</a:t>
            </a:r>
            <a:r>
              <a:rPr lang="sv-SE" sz="2300" dirty="0"/>
              <a:t> </a:t>
            </a:r>
          </a:p>
          <a:p>
            <a:pPr marL="457200" indent="-457200">
              <a:buFont typeface="+mj-lt"/>
              <a:buAutoNum type="arabicPeriod"/>
            </a:pPr>
            <a:r>
              <a:rPr lang="sv-SE" sz="2300" b="1" dirty="0"/>
              <a:t>Bakgrund till samrådsfrågan </a:t>
            </a:r>
            <a:r>
              <a:rPr lang="sv-SE" sz="2000" dirty="0"/>
              <a:t>– Anna Bergström</a:t>
            </a:r>
          </a:p>
          <a:p>
            <a:pPr marL="457200" indent="-457200">
              <a:buFont typeface="+mj-lt"/>
              <a:buAutoNum type="arabicPeriod"/>
            </a:pPr>
            <a:r>
              <a:rPr lang="sv-SE" sz="2300" b="1" dirty="0"/>
              <a:t>Dialog om förslaget </a:t>
            </a:r>
            <a:r>
              <a:rPr lang="sv-SE" sz="2000" dirty="0"/>
              <a:t>–</a:t>
            </a:r>
            <a:r>
              <a:rPr lang="sv-SE" sz="2000" b="1" dirty="0"/>
              <a:t> </a:t>
            </a:r>
            <a:r>
              <a:rPr lang="sv-SE" sz="2000" dirty="0"/>
              <a:t>samtliga</a:t>
            </a:r>
            <a:endParaRPr lang="sv-SE" sz="2300" dirty="0"/>
          </a:p>
          <a:p>
            <a:pPr marL="457200" indent="-457200">
              <a:buFont typeface="+mj-lt"/>
              <a:buAutoNum type="arabicPeriod"/>
            </a:pPr>
            <a:r>
              <a:rPr lang="sv-SE" sz="2300" b="1" dirty="0"/>
              <a:t>Nästa steg </a:t>
            </a:r>
            <a:r>
              <a:rPr lang="sv-SE" dirty="0"/>
              <a:t>–</a:t>
            </a:r>
            <a:r>
              <a:rPr lang="sv-SE" sz="2300" b="1" dirty="0"/>
              <a:t> </a:t>
            </a:r>
            <a:r>
              <a:rPr lang="sv-SE" sz="2000" dirty="0"/>
              <a:t>Anna Bergström </a:t>
            </a:r>
          </a:p>
          <a:p>
            <a:endParaRPr lang="sv-SE" sz="2300" dirty="0"/>
          </a:p>
          <a:p>
            <a:r>
              <a:rPr lang="sv-SE" sz="2300" dirty="0"/>
              <a:t>Mötet avslutas </a:t>
            </a:r>
            <a:r>
              <a:rPr lang="sv-SE" sz="2300" dirty="0" err="1"/>
              <a:t>kl</a:t>
            </a:r>
            <a:r>
              <a:rPr lang="sv-SE" sz="2300" dirty="0"/>
              <a:t> 17.30</a:t>
            </a:r>
          </a:p>
          <a:p>
            <a:endParaRPr lang="sv-SE" sz="2300" b="1" dirty="0"/>
          </a:p>
        </p:txBody>
      </p:sp>
    </p:spTree>
    <p:extLst>
      <p:ext uri="{BB962C8B-B14F-4D97-AF65-F5344CB8AC3E}">
        <p14:creationId xmlns:p14="http://schemas.microsoft.com/office/powerpoint/2010/main" val="2644991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B7FDC-2AA6-D5D0-B572-065DDAD6E924}"/>
            </a:ext>
          </a:extLst>
        </p:cNvPr>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E8BC2B4-385E-F410-3D58-7922C852DDF4}"/>
              </a:ext>
            </a:extLst>
          </p:cNvPr>
          <p:cNvSpPr>
            <a:spLocks noGrp="1"/>
          </p:cNvSpPr>
          <p:nvPr>
            <p:ph type="pic" sz="quarter" idx="13"/>
          </p:nvPr>
        </p:nvSpPr>
        <p:spPr/>
        <p:txBody>
          <a:bodyPr/>
          <a:lstStyle/>
          <a:p>
            <a:endParaRPr lang="sv-SE"/>
          </a:p>
        </p:txBody>
      </p:sp>
      <p:sp>
        <p:nvSpPr>
          <p:cNvPr id="3" name="Rubrik 2">
            <a:extLst>
              <a:ext uri="{FF2B5EF4-FFF2-40B4-BE49-F238E27FC236}">
                <a16:creationId xmlns:a16="http://schemas.microsoft.com/office/drawing/2014/main" id="{3FE761D0-CAA0-7716-3DC8-8C17BAC6156C}"/>
              </a:ext>
            </a:extLst>
          </p:cNvPr>
          <p:cNvSpPr>
            <a:spLocks noGrp="1"/>
          </p:cNvSpPr>
          <p:nvPr>
            <p:ph type="title"/>
          </p:nvPr>
        </p:nvSpPr>
        <p:spPr/>
        <p:txBody>
          <a:bodyPr/>
          <a:lstStyle/>
          <a:p>
            <a:r>
              <a:rPr lang="sv-SE" dirty="0"/>
              <a:t>Presentation</a:t>
            </a:r>
          </a:p>
        </p:txBody>
      </p:sp>
    </p:spTree>
    <p:extLst>
      <p:ext uri="{BB962C8B-B14F-4D97-AF65-F5344CB8AC3E}">
        <p14:creationId xmlns:p14="http://schemas.microsoft.com/office/powerpoint/2010/main" val="2340554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518E2-B041-66B3-0DA3-4A9B093A980B}"/>
            </a:ext>
          </a:extLst>
        </p:cNvPr>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9DB0E143-CE57-8476-6110-49AE5BFC29B3}"/>
              </a:ext>
            </a:extLst>
          </p:cNvPr>
          <p:cNvSpPr>
            <a:spLocks noGrp="1"/>
          </p:cNvSpPr>
          <p:nvPr>
            <p:ph type="pic" sz="quarter" idx="13"/>
          </p:nvPr>
        </p:nvSpPr>
        <p:spPr/>
        <p:txBody>
          <a:bodyPr/>
          <a:lstStyle/>
          <a:p>
            <a:endParaRPr lang="sv-SE"/>
          </a:p>
        </p:txBody>
      </p:sp>
      <p:sp>
        <p:nvSpPr>
          <p:cNvPr id="3" name="Rubrik 2">
            <a:extLst>
              <a:ext uri="{FF2B5EF4-FFF2-40B4-BE49-F238E27FC236}">
                <a16:creationId xmlns:a16="http://schemas.microsoft.com/office/drawing/2014/main" id="{73DF7788-061C-25B0-E54F-4E1CC8E2ACCA}"/>
              </a:ext>
            </a:extLst>
          </p:cNvPr>
          <p:cNvSpPr>
            <a:spLocks noGrp="1"/>
          </p:cNvSpPr>
          <p:nvPr>
            <p:ph type="title"/>
          </p:nvPr>
        </p:nvSpPr>
        <p:spPr/>
        <p:txBody>
          <a:bodyPr/>
          <a:lstStyle/>
          <a:p>
            <a:r>
              <a:rPr lang="sv-SE" dirty="0"/>
              <a:t>Bakgrund till samrådsfrågan</a:t>
            </a:r>
          </a:p>
        </p:txBody>
      </p:sp>
    </p:spTree>
    <p:extLst>
      <p:ext uri="{BB962C8B-B14F-4D97-AF65-F5344CB8AC3E}">
        <p14:creationId xmlns:p14="http://schemas.microsoft.com/office/powerpoint/2010/main" val="1166604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AFB7B1BB-32BE-4403-1D04-6DEE9CDFE77E}"/>
              </a:ext>
            </a:extLst>
          </p:cNvPr>
          <p:cNvSpPr>
            <a:spLocks noGrp="1"/>
          </p:cNvSpPr>
          <p:nvPr>
            <p:ph idx="1"/>
          </p:nvPr>
        </p:nvSpPr>
        <p:spPr/>
        <p:txBody>
          <a:bodyPr/>
          <a:lstStyle/>
          <a:p>
            <a:endParaRPr lang="sv-SE" dirty="0"/>
          </a:p>
          <a:p>
            <a:pPr marL="457200" indent="-457200">
              <a:buFont typeface="Arial" panose="020B0604020202020204" pitchFamily="34" charset="0"/>
              <a:buChar char="•"/>
            </a:pPr>
            <a:r>
              <a:rPr lang="sv-SE" dirty="0"/>
              <a:t>2023 – Frågan om samordnare lyftes första gången 2023-12-12 på samråd </a:t>
            </a:r>
          </a:p>
          <a:p>
            <a:pPr marL="457200" indent="-457200">
              <a:buFont typeface="Arial" panose="020B0604020202020204" pitchFamily="34" charset="0"/>
              <a:buChar char="•"/>
            </a:pPr>
            <a:r>
              <a:rPr lang="sv-SE" dirty="0"/>
              <a:t>2024 – Frågan hanterades på samråd 2024-12-03</a:t>
            </a:r>
          </a:p>
          <a:p>
            <a:pPr marL="457200" indent="-457200">
              <a:buFont typeface="Arial" panose="020B0604020202020204" pitchFamily="34" charset="0"/>
              <a:buChar char="•"/>
            </a:pPr>
            <a:r>
              <a:rPr lang="sv-SE" dirty="0"/>
              <a:t>2026 – Frågan hanterades på samråd 2026-01-14 (förslag på annons fanns) </a:t>
            </a:r>
          </a:p>
          <a:p>
            <a:pPr marL="457200" indent="-457200">
              <a:buFont typeface="Arial" panose="020B0604020202020204" pitchFamily="34" charset="0"/>
              <a:buChar char="•"/>
            </a:pPr>
            <a:endParaRPr lang="sv-SE" dirty="0"/>
          </a:p>
          <a:p>
            <a:r>
              <a:rPr lang="sv-SE" dirty="0"/>
              <a:t>Försök för att hitta lösningar inom förvaltningen och i samarbete med andra förvaltningar har skett utan framgång. </a:t>
            </a:r>
          </a:p>
          <a:p>
            <a:endParaRPr lang="sv-SE" dirty="0"/>
          </a:p>
          <a:p>
            <a:endParaRPr lang="sv-SE" dirty="0"/>
          </a:p>
        </p:txBody>
      </p:sp>
      <p:sp>
        <p:nvSpPr>
          <p:cNvPr id="2" name="Rubrik 1">
            <a:extLst>
              <a:ext uri="{FF2B5EF4-FFF2-40B4-BE49-F238E27FC236}">
                <a16:creationId xmlns:a16="http://schemas.microsoft.com/office/drawing/2014/main" id="{D46CB851-15A2-00F8-6B71-1123FC7B4858}"/>
              </a:ext>
            </a:extLst>
          </p:cNvPr>
          <p:cNvSpPr>
            <a:spLocks noGrp="1"/>
          </p:cNvSpPr>
          <p:nvPr>
            <p:ph type="title"/>
          </p:nvPr>
        </p:nvSpPr>
        <p:spPr/>
        <p:txBody>
          <a:bodyPr/>
          <a:lstStyle/>
          <a:p>
            <a:r>
              <a:rPr lang="sv-SE" dirty="0"/>
              <a:t>Bakgrund</a:t>
            </a:r>
          </a:p>
        </p:txBody>
      </p:sp>
    </p:spTree>
    <p:extLst>
      <p:ext uri="{BB962C8B-B14F-4D97-AF65-F5344CB8AC3E}">
        <p14:creationId xmlns:p14="http://schemas.microsoft.com/office/powerpoint/2010/main" val="4292215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AF64B-4C77-E91D-A10D-FB0AF8A3A351}"/>
            </a:ext>
          </a:extLst>
        </p:cNvPr>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8980E91-F1C8-F2A0-EF00-CE1CFEC8D051}"/>
              </a:ext>
            </a:extLst>
          </p:cNvPr>
          <p:cNvSpPr>
            <a:spLocks noGrp="1"/>
          </p:cNvSpPr>
          <p:nvPr>
            <p:ph idx="1"/>
          </p:nvPr>
        </p:nvSpPr>
        <p:spPr/>
        <p:txBody>
          <a:bodyPr/>
          <a:lstStyle/>
          <a:p>
            <a:r>
              <a:rPr lang="sv-SE" dirty="0"/>
              <a:t>2023-12-12</a:t>
            </a:r>
          </a:p>
          <a:p>
            <a:endParaRPr lang="sv-SE" dirty="0"/>
          </a:p>
          <a:p>
            <a:r>
              <a:rPr lang="sv-SE" sz="2400" dirty="0"/>
              <a:t>”</a:t>
            </a:r>
            <a:r>
              <a:rPr lang="sv-SE" sz="2400" i="1" dirty="0"/>
              <a:t>Den finska </a:t>
            </a:r>
            <a:r>
              <a:rPr lang="sv-SE" sz="2400" i="1" dirty="0" err="1"/>
              <a:t>äldresamordnaren</a:t>
            </a:r>
            <a:r>
              <a:rPr lang="sv-SE" sz="2400" i="1" dirty="0"/>
              <a:t> går i pension till våren. Den samiska </a:t>
            </a:r>
            <a:r>
              <a:rPr lang="sv-SE" sz="2400" i="1" dirty="0" err="1"/>
              <a:t>äldresamordnartjänsten</a:t>
            </a:r>
            <a:r>
              <a:rPr lang="sv-SE" sz="2400" i="1" dirty="0"/>
              <a:t> har temporärt ersatts av timanställda. En permanent lösning behövs men innan en sådan landat så önskar kommunen att de timanställda fortsätter. Med tanke på den temporära situationen inom seniorverksamheten lyfter kvalitetschefen frågor kring framtiden och vad seniorgrupperna själva har för tankar och önskemål kring verksamheten. Tid behövs för att tänka och diskutera detta inom grupperna”</a:t>
            </a:r>
          </a:p>
        </p:txBody>
      </p:sp>
      <p:sp>
        <p:nvSpPr>
          <p:cNvPr id="3" name="Rubrik 2">
            <a:extLst>
              <a:ext uri="{FF2B5EF4-FFF2-40B4-BE49-F238E27FC236}">
                <a16:creationId xmlns:a16="http://schemas.microsoft.com/office/drawing/2014/main" id="{39575C50-AC73-5426-FCF6-93560EE68285}"/>
              </a:ext>
            </a:extLst>
          </p:cNvPr>
          <p:cNvSpPr>
            <a:spLocks noGrp="1"/>
          </p:cNvSpPr>
          <p:nvPr>
            <p:ph type="title"/>
          </p:nvPr>
        </p:nvSpPr>
        <p:spPr/>
        <p:txBody>
          <a:bodyPr/>
          <a:lstStyle/>
          <a:p>
            <a:r>
              <a:rPr lang="sv-SE" dirty="0"/>
              <a:t>Minnesanteckningar från samråd</a:t>
            </a:r>
          </a:p>
        </p:txBody>
      </p:sp>
    </p:spTree>
    <p:extLst>
      <p:ext uri="{BB962C8B-B14F-4D97-AF65-F5344CB8AC3E}">
        <p14:creationId xmlns:p14="http://schemas.microsoft.com/office/powerpoint/2010/main" val="2084449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A7C5559-EC01-D4F1-0A2A-844B2B31592F}"/>
              </a:ext>
            </a:extLst>
          </p:cNvPr>
          <p:cNvSpPr>
            <a:spLocks noGrp="1"/>
          </p:cNvSpPr>
          <p:nvPr>
            <p:ph idx="1"/>
          </p:nvPr>
        </p:nvSpPr>
        <p:spPr/>
        <p:txBody>
          <a:bodyPr/>
          <a:lstStyle/>
          <a:p>
            <a:r>
              <a:rPr lang="sv-SE" dirty="0"/>
              <a:t>2024-12-03</a:t>
            </a:r>
          </a:p>
          <a:p>
            <a:endParaRPr lang="sv-SE" sz="2000" dirty="0"/>
          </a:p>
          <a:p>
            <a:r>
              <a:rPr lang="sv-SE" sz="2000" i="1" dirty="0"/>
              <a:t>” Äldreomsorgsförvaltningen har försökt med olika lösningar under året, bland annat att ställa frågan till hela verksamheten, om det skulle finnas någon som är intresserad av att kombinera tjänst, dock inget intresse. Kvalitetschef har ställt frågan till nuvarande minoritetssamordnare om det finns några inspel eller idéer, men inga lösningar har hittats. I en kommun med heltidskrav är det svårt med små tjänstgöringsgrader, både från arbetsgivarhåll men även från medarbetarperspektivet. Därför är nuvarande lösningsförslag att anställa </a:t>
            </a:r>
            <a:r>
              <a:rPr lang="sv-SE" sz="2000" i="1" u="sng" dirty="0"/>
              <a:t>en</a:t>
            </a:r>
            <a:r>
              <a:rPr lang="sv-SE" sz="2000" i="1" dirty="0"/>
              <a:t> samordnare för samtliga minoriteter. Kommunen har mottagit skrivningen från </a:t>
            </a:r>
            <a:r>
              <a:rPr lang="sv-SE" sz="2000" i="1" dirty="0" err="1"/>
              <a:t>Sahkkie</a:t>
            </a:r>
            <a:r>
              <a:rPr lang="sv-SE" sz="2000" i="1" dirty="0"/>
              <a:t> och äldregruppen och besvarat den. Utifrån tidigare försök att hitta andra lösningar, presenterar Anna att de tänker att det kan vara fördelaktigt med en funktion, om de hittar rätt person.” </a:t>
            </a:r>
          </a:p>
          <a:p>
            <a:endParaRPr lang="sv-SE" i="1" dirty="0"/>
          </a:p>
        </p:txBody>
      </p:sp>
      <p:sp>
        <p:nvSpPr>
          <p:cNvPr id="3" name="Rubrik 2">
            <a:extLst>
              <a:ext uri="{FF2B5EF4-FFF2-40B4-BE49-F238E27FC236}">
                <a16:creationId xmlns:a16="http://schemas.microsoft.com/office/drawing/2014/main" id="{E5A2E3E7-7A6D-6E93-44FF-F4F83B6CF669}"/>
              </a:ext>
            </a:extLst>
          </p:cNvPr>
          <p:cNvSpPr>
            <a:spLocks noGrp="1"/>
          </p:cNvSpPr>
          <p:nvPr>
            <p:ph type="title"/>
          </p:nvPr>
        </p:nvSpPr>
        <p:spPr/>
        <p:txBody>
          <a:bodyPr/>
          <a:lstStyle/>
          <a:p>
            <a:r>
              <a:rPr lang="sv-SE" dirty="0"/>
              <a:t>Minnesanteckningar från samråd</a:t>
            </a:r>
          </a:p>
        </p:txBody>
      </p:sp>
    </p:spTree>
    <p:extLst>
      <p:ext uri="{BB962C8B-B14F-4D97-AF65-F5344CB8AC3E}">
        <p14:creationId xmlns:p14="http://schemas.microsoft.com/office/powerpoint/2010/main" val="2353151742"/>
      </p:ext>
    </p:extLst>
  </p:cSld>
  <p:clrMapOvr>
    <a:masterClrMapping/>
  </p:clrMapOvr>
</p:sld>
</file>

<file path=ppt/theme/theme1.xml><?xml version="1.0" encoding="utf-8"?>
<a:theme xmlns:a="http://schemas.openxmlformats.org/drawingml/2006/main" name="Powerpoint_mall">
  <a:themeElements>
    <a:clrScheme name="Umeå kommun">
      <a:dk1>
        <a:srgbClr val="555555"/>
      </a:dk1>
      <a:lt1>
        <a:srgbClr val="FFFFFF"/>
      </a:lt1>
      <a:dk2>
        <a:srgbClr val="AFAFAF"/>
      </a:dk2>
      <a:lt2>
        <a:srgbClr val="F0F0F0"/>
      </a:lt2>
      <a:accent1>
        <a:srgbClr val="00A01E"/>
      </a:accent1>
      <a:accent2>
        <a:srgbClr val="D1E8FF"/>
      </a:accent2>
      <a:accent3>
        <a:srgbClr val="E3B1C2"/>
      </a:accent3>
      <a:accent4>
        <a:srgbClr val="8CBE00"/>
      </a:accent4>
      <a:accent5>
        <a:srgbClr val="006E1E"/>
      </a:accent5>
      <a:accent6>
        <a:srgbClr val="AFAFAF"/>
      </a:accent6>
      <a:hlink>
        <a:srgbClr val="55555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aqndarsmall illustrationer.pptx" id="{49EBC3F6-57FF-4115-9379-D57473D440E0}" vid="{15BFDA05-E421-434E-82D4-C3E67C7E6F1B}"/>
    </a:ext>
  </a:extLst>
</a:theme>
</file>

<file path=ppt/theme/theme2.xml><?xml version="1.0" encoding="utf-8"?>
<a:theme xmlns:a="http://schemas.openxmlformats.org/drawingml/2006/main" name="1_Powerpoint_mall">
  <a:themeElements>
    <a:clrScheme name="Umeå kommun">
      <a:dk1>
        <a:srgbClr val="555555"/>
      </a:dk1>
      <a:lt1>
        <a:srgbClr val="FFFFFF"/>
      </a:lt1>
      <a:dk2>
        <a:srgbClr val="AFAFAF"/>
      </a:dk2>
      <a:lt2>
        <a:srgbClr val="F0F0F0"/>
      </a:lt2>
      <a:accent1>
        <a:srgbClr val="00A01E"/>
      </a:accent1>
      <a:accent2>
        <a:srgbClr val="D1E8FF"/>
      </a:accent2>
      <a:accent3>
        <a:srgbClr val="E3B1C2"/>
      </a:accent3>
      <a:accent4>
        <a:srgbClr val="8CBE00"/>
      </a:accent4>
      <a:accent5>
        <a:srgbClr val="006E1E"/>
      </a:accent5>
      <a:accent6>
        <a:srgbClr val="AFAFAF"/>
      </a:accent6>
      <a:hlink>
        <a:srgbClr val="55555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Autofit/>
      </a:bodyPr>
      <a:lstStyle>
        <a:defPPr algn="l">
          <a:defRPr dirty="0"/>
        </a:defPPr>
      </a:lstStyle>
    </a:txDef>
  </a:objectDefaults>
  <a:extraClrSchemeLst/>
  <a:extLst>
    <a:ext uri="{05A4C25C-085E-4340-85A3-A5531E510DB2}">
      <thm15:themeFamily xmlns:thm15="http://schemas.microsoft.com/office/thememl/2012/main" name="Exempel bildmallar" id="{C2346831-B47F-4C74-98E5-DEE1BDB53189}" vid="{8FF1BFC2-668E-43BB-8CF2-BD2D1A0306B7}"/>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228</TotalTime>
  <Words>1144</Words>
  <Application>Microsoft Office PowerPoint</Application>
  <PresentationFormat>Bredbild</PresentationFormat>
  <Paragraphs>140</Paragraphs>
  <Slides>24</Slides>
  <Notes>9</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24</vt:i4>
      </vt:variant>
    </vt:vector>
  </HeadingPairs>
  <TitlesOfParts>
    <vt:vector size="30" baseType="lpstr">
      <vt:lpstr>-apple-system</vt:lpstr>
      <vt:lpstr>Aptos</vt:lpstr>
      <vt:lpstr>Arial</vt:lpstr>
      <vt:lpstr>Calibri</vt:lpstr>
      <vt:lpstr>Powerpoint_mall</vt:lpstr>
      <vt:lpstr>1_Powerpoint_mall</vt:lpstr>
      <vt:lpstr>PowerPoint-presentation</vt:lpstr>
      <vt:lpstr>Välkommen</vt:lpstr>
      <vt:lpstr>Syfte</vt:lpstr>
      <vt:lpstr>Mötets innehåll</vt:lpstr>
      <vt:lpstr>Presentation</vt:lpstr>
      <vt:lpstr>Bakgrund till samrådsfrågan</vt:lpstr>
      <vt:lpstr>Bakgrund</vt:lpstr>
      <vt:lpstr>Minnesanteckningar från samråd</vt:lpstr>
      <vt:lpstr>Minnesanteckningar från samråd</vt:lpstr>
      <vt:lpstr>Minnesanteckningar från samråd</vt:lpstr>
      <vt:lpstr>Minnesanteckningar från samråd</vt:lpstr>
      <vt:lpstr>Förslag</vt:lpstr>
      <vt:lpstr>Förslag</vt:lpstr>
      <vt:lpstr>Minoritetssamordnare</vt:lpstr>
      <vt:lpstr>Andra kommuner – omvärldsspaning 2024</vt:lpstr>
      <vt:lpstr>Inspel från samisk konferens 2024</vt:lpstr>
      <vt:lpstr>PowerPoint-presentation</vt:lpstr>
      <vt:lpstr>Arbetsuppgifter för området </vt:lpstr>
      <vt:lpstr>Konkreta arbetsuppgifter samordnare</vt:lpstr>
      <vt:lpstr>Arbetsplats – Mariehemsvägen 7 </vt:lpstr>
      <vt:lpstr>Förslag</vt:lpstr>
      <vt:lpstr>Dialog</vt:lpstr>
      <vt:lpstr>Nästa steg </vt:lpstr>
      <vt:lpstr>Förslag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Bergström</dc:creator>
  <cp:lastModifiedBy>Anna Bergström</cp:lastModifiedBy>
  <cp:revision>30</cp:revision>
  <dcterms:created xsi:type="dcterms:W3CDTF">2026-02-26T19:06:49Z</dcterms:created>
  <dcterms:modified xsi:type="dcterms:W3CDTF">2026-03-23T19:22:35Z</dcterms:modified>
</cp:coreProperties>
</file>